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34" r:id="rId2"/>
    <p:sldId id="535" r:id="rId3"/>
    <p:sldId id="560" r:id="rId4"/>
    <p:sldId id="561" r:id="rId5"/>
    <p:sldId id="562" r:id="rId6"/>
    <p:sldId id="563" r:id="rId7"/>
    <p:sldId id="564" r:id="rId8"/>
    <p:sldId id="565" r:id="rId9"/>
    <p:sldId id="566" r:id="rId10"/>
    <p:sldId id="567" r:id="rId11"/>
    <p:sldId id="568" r:id="rId12"/>
    <p:sldId id="569" r:id="rId13"/>
    <p:sldId id="570" r:id="rId14"/>
    <p:sldId id="571" r:id="rId15"/>
    <p:sldId id="572" r:id="rId16"/>
    <p:sldId id="573" r:id="rId17"/>
    <p:sldId id="574" r:id="rId18"/>
    <p:sldId id="577" r:id="rId19"/>
    <p:sldId id="578" r:id="rId20"/>
    <p:sldId id="579" r:id="rId21"/>
    <p:sldId id="575" r:id="rId2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169F7-EEB9-4163-B6F5-3CA8D363EC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0E79FEC-528B-476E-B10A-5B9286D771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D969E8-03CC-4E6B-9925-D9547C7F9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2833B8E-92BC-4B75-A976-AEDF78639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F2E484-D9AB-4841-A4E2-56FB6E5C8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3876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4FD73D-F30C-462C-BA1A-217C8586A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141560B-54E9-44A7-B7F1-EC8E4AFC20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717DD03-B296-4DCD-8E6A-0BF889A9C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550CFC2-E753-424E-A58C-ACFE55A0E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6FF47E6-E24D-4859-B8D3-DF5562939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9349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B56CF56B-3C00-40B9-82C9-7C466D494E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C3F324A-6650-4AA8-BC9B-694737E569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F4F90F2-A1FB-4C64-9B01-05B1DA37C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1976236-2775-4457-AE43-C74AB60CD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14F3CB7-49FF-424D-8F05-5C8BF874B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4410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9C991B-F28A-4BB7-973C-A33323C7C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DE5F75-B713-4359-8211-9FCF3E16F2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2DB6824-118D-4257-8CEF-3AF896AF4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35FFACC-DB95-4B3F-BA0D-B0B7C10C2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608947F-D520-42F9-9946-661F8D683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4471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670490-FD65-42B9-A699-802FF891F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3AB1F3E-EC27-41BD-941E-E6D011739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AFCD0AB-4E58-4DCF-8E36-484A6E548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9A08F8-E4E0-42C9-B927-B0F257D91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0DBA6F-F05B-4FF0-90B5-4EB3E50A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1668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372B37-FACA-40A6-AC5A-A5D1F9B91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52B879F-DCA5-4262-9341-7D116679B2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A69AB35-B521-4BEA-B23D-1EBA08725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756634F-6939-4B9B-9DDA-1DDA4F3D0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8814FD8-ABD1-4945-8BA5-D34A515C2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1DBC5D3-992D-44DB-9CB2-4A3F4237E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8535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72CA0F-ED8A-47ED-A06E-37DBB980A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7B2631-B242-425C-B904-B791FE45C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11FD754-A057-4FEF-93AD-85C81268B2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003A9B1-F88C-47EF-B542-6F4CD0F009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D111F338-E097-41AE-957B-C014F60FDF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EF93E53-9B58-4E0E-B3D2-57455F2DF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97DDBBAF-A787-4F18-9F2C-829963F21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79AFF17-9D70-433D-816C-7B5E44B83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2899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D65A37-8CBE-4E80-97FB-6A614DBCC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D4D1A96-C433-44FF-83E7-1C856DD44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0DB0877-DD99-4B34-BB25-45F688FE9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EF53A18-762B-4607-AA4E-55D53C4FB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3589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5F2E011-4DFC-4711-9A9F-09E56800E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FE129D2-A392-40A2-BFFE-D3653755D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54955CD-5D42-493E-814A-ADF7B31BE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2188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C4171E-56CF-4F37-BAF6-DA4051441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F4F27F-385B-4A35-A876-BAB5A692D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7D03652-6344-41CE-8F3E-A2C7DEC996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C443751-E2E5-4474-8171-CD2115A86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754A691-C62D-4D35-BBFF-A719DCDD1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AA0EFE3-2D21-4996-98D2-2E967BE4D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4533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63952C-8AD4-455A-A5D8-048AB9DDD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994B4A1-99E5-4C5E-95DE-C6D3C05BF4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24BCF63-5BF3-452C-BB65-FCDC958C0A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76AF5FC-5239-41DD-91CC-A5FC2D8AD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FD19178-12D9-42E8-B06A-0290053F6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DE44132-A1BB-46C8-9ED4-9851F2C83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6975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2270AD7-7FD3-42F2-8AAE-7C6530E12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B4C0C8D-D321-4475-9726-02994E507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D235BBD-A6FF-43FD-88D1-07EBD3E358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07B52-407F-4109-B06D-9026D9D3F1C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ECF058-1B9D-4185-859C-264CE4E84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73A77D1-626C-44F4-A3DD-7E49FE8A0D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CED03-CE81-4E84-A022-3B858EF469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3343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Import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478209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234377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99400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362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90463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14230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35967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951695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463687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444464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88465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743871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55" y="0"/>
            <a:ext cx="97048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236915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8220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9993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8698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5512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014028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017959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32130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7" y="0"/>
            <a:ext cx="969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421701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Breedbeeld</PresentationFormat>
  <Paragraphs>1</Paragraphs>
  <Slides>21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Kantoorthema</vt:lpstr>
      <vt:lpstr>Import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Import</dc:title>
  <dc:creator>Jacoline Visser</dc:creator>
  <cp:lastModifiedBy>Jacoline Visser</cp:lastModifiedBy>
  <cp:revision>1</cp:revision>
  <dcterms:created xsi:type="dcterms:W3CDTF">2019-04-04T11:55:30Z</dcterms:created>
  <dcterms:modified xsi:type="dcterms:W3CDTF">2019-04-04T11:55:50Z</dcterms:modified>
</cp:coreProperties>
</file>