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66" r:id="rId2"/>
  </p:sldMasterIdLst>
  <p:notesMasterIdLst>
    <p:notesMasterId r:id="rId22"/>
  </p:notesMasterIdLst>
  <p:sldIdLst>
    <p:sldId id="542" r:id="rId3"/>
    <p:sldId id="518" r:id="rId4"/>
    <p:sldId id="543" r:id="rId5"/>
    <p:sldId id="544" r:id="rId6"/>
    <p:sldId id="545" r:id="rId7"/>
    <p:sldId id="546" r:id="rId8"/>
    <p:sldId id="547" r:id="rId9"/>
    <p:sldId id="548" r:id="rId10"/>
    <p:sldId id="549" r:id="rId11"/>
    <p:sldId id="550" r:id="rId12"/>
    <p:sldId id="551" r:id="rId13"/>
    <p:sldId id="552" r:id="rId14"/>
    <p:sldId id="553" r:id="rId15"/>
    <p:sldId id="554" r:id="rId16"/>
    <p:sldId id="555" r:id="rId17"/>
    <p:sldId id="556" r:id="rId18"/>
    <p:sldId id="557" r:id="rId19"/>
    <p:sldId id="558" r:id="rId20"/>
    <p:sldId id="559" r:id="rId2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se van Vliet" initials="EvV" lastIdx="10" clrIdx="1">
    <p:extLst>
      <p:ext uri="{19B8F6BF-5375-455C-9EA6-DF929625EA0E}">
        <p15:presenceInfo xmlns:p15="http://schemas.microsoft.com/office/powerpoint/2012/main" userId="S-1-5-21-1113156413-1967083522-1576334261-2722" providerId="AD"/>
      </p:ext>
    </p:extLst>
  </p:cmAuthor>
  <p:cmAuthor id="2" name="Marty van Pelt" initials="MvP" lastIdx="3" clrIdx="2">
    <p:extLst>
      <p:ext uri="{19B8F6BF-5375-455C-9EA6-DF929625EA0E}">
        <p15:presenceInfo xmlns:p15="http://schemas.microsoft.com/office/powerpoint/2012/main" userId="S-1-5-21-1113156413-1967083522-1576334261-68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10" autoAdjust="0"/>
    <p:restoredTop sz="91155" autoAdjust="0"/>
  </p:normalViewPr>
  <p:slideViewPr>
    <p:cSldViewPr snapToGrid="0">
      <p:cViewPr varScale="1">
        <p:scale>
          <a:sx n="104" d="100"/>
          <a:sy n="104" d="100"/>
        </p:scale>
        <p:origin x="1320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4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BCB8E-B1E7-4445-B236-D07402102D9B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62DC38-6FE5-4788-8E3A-DEEC3BCB4C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695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Port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01"/>
          <a:stretch/>
        </p:blipFill>
        <p:spPr>
          <a:xfrm>
            <a:off x="-21056" y="0"/>
            <a:ext cx="12309743" cy="6924230"/>
          </a:xfrm>
          <a:prstGeom prst="rect">
            <a:avLst/>
          </a:prstGeom>
        </p:spPr>
      </p:pic>
      <p:sp>
        <p:nvSpPr>
          <p:cNvPr id="7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672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100CC3-5E5B-42F3-8AD6-85DB1CC9E9E5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86304"/>
            <a:ext cx="3168352" cy="252611"/>
          </a:xfrm>
          <a:prstGeom prst="rect">
            <a:avLst/>
          </a:prstGeom>
        </p:spPr>
      </p:pic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802063" y="2996952"/>
            <a:ext cx="10545764" cy="11430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2761873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afbeelding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7432843" y="1420285"/>
            <a:ext cx="4759158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5" y="1420100"/>
            <a:ext cx="696037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79C1-E933-494D-B208-4D808A1D6D57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7432842" y="1420100"/>
            <a:ext cx="4759158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0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7432840" y="5426900"/>
            <a:ext cx="4759160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Links + afbeelding (S)</a:t>
            </a:r>
          </a:p>
        </p:txBody>
      </p:sp>
      <p:grpSp>
        <p:nvGrpSpPr>
          <p:cNvPr id="12" name="Groep 11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3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4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Ovaal 1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9" name="Tekstvak 1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Rechthoek 1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1" name="Groep 2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3" name="Rechte verbindingslijn 2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Afbeelding 2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26" name="Groep 25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27" name="Rechthoek 26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8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29" name="Ovaal 28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0" name="Ovaal 29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3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4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5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36" name="Rechte verbindingslijn 35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Rechte verbindingslijn 36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" name="Groep 40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2" name="Afgeronde rechthoek 81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3" name="Groep 82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4" name="Rechthoek 83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5" name="Rechthoek 84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6" name="Rechthoek 85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Vrije vorm 93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2" name="Groep 41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69" name="Afgeronde rechthoek 68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0" name="Groep 69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1" name="Rechthoek 70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2" name="Rechthoek 71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3" name="Rechthoek 72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4" name="Rechthoek 73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5" name="Rechthoek 74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Vrije vorm 80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3" name="Rechte verbindingslijn 42"/>
            <p:cNvCxnSpPr>
              <a:stCxn id="45" idx="2"/>
              <a:endCxn id="69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Rechte verbindingslijn 43"/>
            <p:cNvCxnSpPr>
              <a:stCxn id="46" idx="3"/>
              <a:endCxn id="82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al 44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7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49" name="Ovaal 48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1" name="Ovaal 50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2" name="Ovaal 51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4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5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57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59" name="Groep 58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0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1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2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3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65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afbeelding (S)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hthoek 94"/>
          <p:cNvSpPr/>
          <p:nvPr userDrawn="1"/>
        </p:nvSpPr>
        <p:spPr>
          <a:xfrm>
            <a:off x="1" y="1420285"/>
            <a:ext cx="7432841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8" name="Rechthoek 7"/>
          <p:cNvSpPr/>
          <p:nvPr userDrawn="1"/>
        </p:nvSpPr>
        <p:spPr>
          <a:xfrm>
            <a:off x="7432843" y="1420285"/>
            <a:ext cx="4759158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5" y="1420100"/>
            <a:ext cx="696037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79C1-E933-494D-B208-4D808A1D6D57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7432842" y="1420100"/>
            <a:ext cx="4759158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0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7432840" y="5426900"/>
            <a:ext cx="4759160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Links + afbeelding (S)</a:t>
            </a:r>
          </a:p>
        </p:txBody>
      </p:sp>
      <p:grpSp>
        <p:nvGrpSpPr>
          <p:cNvPr id="12" name="Groep 11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3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4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Ovaal 1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9" name="Tekstvak 1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Rechthoek 1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1" name="Groep 2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3" name="Rechte verbindingslijn 2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Afbeelding 2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26" name="Groep 25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27" name="Rechthoek 26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8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29" name="Ovaal 28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0" name="Ovaal 29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3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4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5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36" name="Rechte verbindingslijn 35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Rechte verbindingslijn 36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" name="Groep 40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2" name="Afgeronde rechthoek 81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3" name="Groep 82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4" name="Rechthoek 83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5" name="Rechthoek 84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6" name="Rechthoek 85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Vrije vorm 93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2" name="Groep 41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69" name="Afgeronde rechthoek 68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0" name="Groep 69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1" name="Rechthoek 70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2" name="Rechthoek 71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3" name="Rechthoek 72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4" name="Rechthoek 73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5" name="Rechthoek 74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Vrije vorm 80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3" name="Rechte verbindingslijn 42"/>
            <p:cNvCxnSpPr>
              <a:stCxn id="45" idx="2"/>
              <a:endCxn id="69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Rechte verbindingslijn 43"/>
            <p:cNvCxnSpPr>
              <a:stCxn id="46" idx="3"/>
              <a:endCxn id="82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al 44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7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49" name="Ovaal 48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1" name="Ovaal 50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2" name="Ovaal 51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4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5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57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59" name="Groep 58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0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1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2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3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623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Rechts + afbeelding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1420285"/>
            <a:ext cx="4759158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5231624" y="1420284"/>
            <a:ext cx="696037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79C1-E933-494D-B208-4D808A1D6D57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1420100"/>
            <a:ext cx="4759158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0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-2" y="5426900"/>
            <a:ext cx="4759160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r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Rechts + afbeelding (S)</a:t>
            </a:r>
          </a:p>
        </p:txBody>
      </p:sp>
      <p:grpSp>
        <p:nvGrpSpPr>
          <p:cNvPr id="12" name="Groep 11"/>
          <p:cNvGrpSpPr/>
          <p:nvPr userDrawn="1"/>
        </p:nvGrpSpPr>
        <p:grpSpPr>
          <a:xfrm>
            <a:off x="-3207390" y="-26002"/>
            <a:ext cx="3064014" cy="4530930"/>
            <a:chOff x="15419739" y="-26002"/>
            <a:chExt cx="3064812" cy="4530930"/>
          </a:xfrm>
        </p:grpSpPr>
        <p:sp>
          <p:nvSpPr>
            <p:cNvPr id="13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4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Ovaal 1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9" name="Tekstvak 1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Rechthoek 1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1" name="Groep 2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3" name="Rechte verbindingslijn 2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Afbeelding 2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26" name="Groep 25"/>
          <p:cNvGrpSpPr/>
          <p:nvPr userDrawn="1"/>
        </p:nvGrpSpPr>
        <p:grpSpPr>
          <a:xfrm>
            <a:off x="12342089" y="-26002"/>
            <a:ext cx="2807581" cy="5805264"/>
            <a:chOff x="-2973833" y="0"/>
            <a:chExt cx="2808312" cy="5805264"/>
          </a:xfrm>
        </p:grpSpPr>
        <p:sp>
          <p:nvSpPr>
            <p:cNvPr id="27" name="Rechthoek 26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8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29" name="Ovaal 28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0" name="Ovaal 29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3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4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5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36" name="Rechte verbindingslijn 35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Rechte verbindingslijn 36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" name="Groep 40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2" name="Afgeronde rechthoek 81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3" name="Groep 82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4" name="Rechthoek 83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5" name="Rechthoek 84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6" name="Rechthoek 85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Vrije vorm 93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2" name="Groep 41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69" name="Afgeronde rechthoek 68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0" name="Groep 69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1" name="Rechthoek 70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2" name="Rechthoek 71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3" name="Rechthoek 72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4" name="Rechthoek 73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5" name="Rechthoek 74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Vrije vorm 80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3" name="Rechte verbindingslijn 42"/>
            <p:cNvCxnSpPr>
              <a:stCxn id="45" idx="2"/>
              <a:endCxn id="69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Rechte verbindingslijn 43"/>
            <p:cNvCxnSpPr>
              <a:stCxn id="46" idx="3"/>
              <a:endCxn id="82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al 44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7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49" name="Ovaal 48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1" name="Ovaal 50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2" name="Ovaal 51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4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5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57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59" name="Groep 58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0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1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2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3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449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Rechts + afbeelding (S)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hthoek 94"/>
          <p:cNvSpPr/>
          <p:nvPr userDrawn="1"/>
        </p:nvSpPr>
        <p:spPr>
          <a:xfrm>
            <a:off x="4759158" y="1420285"/>
            <a:ext cx="7432842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8" name="Rechthoek 7"/>
          <p:cNvSpPr/>
          <p:nvPr userDrawn="1"/>
        </p:nvSpPr>
        <p:spPr>
          <a:xfrm>
            <a:off x="0" y="1420285"/>
            <a:ext cx="4759158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5231624" y="1420284"/>
            <a:ext cx="696037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79C1-E933-494D-B208-4D808A1D6D57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1420100"/>
            <a:ext cx="4759158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0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-2" y="5426900"/>
            <a:ext cx="4759160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r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Rechts + afbeelding (S)</a:t>
            </a:r>
          </a:p>
        </p:txBody>
      </p:sp>
      <p:grpSp>
        <p:nvGrpSpPr>
          <p:cNvPr id="12" name="Groep 11"/>
          <p:cNvGrpSpPr/>
          <p:nvPr userDrawn="1"/>
        </p:nvGrpSpPr>
        <p:grpSpPr>
          <a:xfrm>
            <a:off x="-3207390" y="-26002"/>
            <a:ext cx="3064014" cy="4530930"/>
            <a:chOff x="15419739" y="-26002"/>
            <a:chExt cx="3064812" cy="4530930"/>
          </a:xfrm>
        </p:grpSpPr>
        <p:sp>
          <p:nvSpPr>
            <p:cNvPr id="13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4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Ovaal 1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9" name="Tekstvak 1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Rechthoek 1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1" name="Groep 2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3" name="Rechte verbindingslijn 2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Afbeelding 2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26" name="Groep 25"/>
          <p:cNvGrpSpPr/>
          <p:nvPr userDrawn="1"/>
        </p:nvGrpSpPr>
        <p:grpSpPr>
          <a:xfrm>
            <a:off x="12342089" y="-26002"/>
            <a:ext cx="2807581" cy="5805264"/>
            <a:chOff x="-2973833" y="0"/>
            <a:chExt cx="2808312" cy="5805264"/>
          </a:xfrm>
        </p:grpSpPr>
        <p:sp>
          <p:nvSpPr>
            <p:cNvPr id="27" name="Rechthoek 26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8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29" name="Ovaal 28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0" name="Ovaal 29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3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4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5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36" name="Rechte verbindingslijn 35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Rechte verbindingslijn 36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" name="Groep 40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2" name="Afgeronde rechthoek 81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3" name="Groep 82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4" name="Rechthoek 83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5" name="Rechthoek 84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6" name="Rechthoek 85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Vrije vorm 93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2" name="Groep 41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69" name="Afgeronde rechthoek 68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0" name="Groep 69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1" name="Rechthoek 70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2" name="Rechthoek 71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3" name="Rechthoek 72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4" name="Rechthoek 73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5" name="Rechthoek 74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Vrije vorm 80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3" name="Rechte verbindingslijn 42"/>
            <p:cNvCxnSpPr>
              <a:stCxn id="45" idx="2"/>
              <a:endCxn id="69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Rechte verbindingslijn 43"/>
            <p:cNvCxnSpPr>
              <a:stCxn id="46" idx="3"/>
              <a:endCxn id="82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al 44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7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49" name="Ovaal 48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1" name="Ovaal 50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2" name="Ovaal 51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4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5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57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59" name="Groep 58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0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1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2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3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080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afbeelding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6122480" y="1420285"/>
            <a:ext cx="606952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565001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17E-5D08-410F-93F5-F9538592E48E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6122481" y="1420100"/>
            <a:ext cx="6069519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Links + afbeelding (M)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6122479" y="5426900"/>
            <a:ext cx="6069520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3" name="Groep 12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4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7" name="Ovaal 16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2" name="Groep 21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chte verbindingslijn 25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3" name="Afbeelding 22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27" name="Groep 26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28" name="Rechthoek 27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9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30" name="Ovaal 29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3" name="Ovaal 32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4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5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6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37" name="Rechte verbindingslijn 36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Rechte verbindingslijn 38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0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2" name="Groep 41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3" name="Afgeronde rechthoek 82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4" name="Groep 83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5" name="Rechthoek 84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6" name="Rechthoek 85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Vrije vorm 94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3" name="Groep 42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70" name="Afgeronde rechthoek 69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1" name="Groep 70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2" name="Rechthoek 71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3" name="Rechthoek 72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4" name="Rechthoek 73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5" name="Rechthoek 74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Rechthoek 80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2" name="Vrije vorm 81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4" name="Rechte verbindingslijn 43"/>
            <p:cNvCxnSpPr>
              <a:stCxn id="46" idx="2"/>
              <a:endCxn id="70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Rechte verbindingslijn 44"/>
            <p:cNvCxnSpPr>
              <a:stCxn id="47" idx="3"/>
              <a:endCxn id="83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al 45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7" name="Ovaal 46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49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1" name="Ovaal 50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2" name="Ovaal 51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4" name="Ovaal 53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5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6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59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60" name="Groep 59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1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2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3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69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314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afbeelding (M)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hthoek 95"/>
          <p:cNvSpPr/>
          <p:nvPr userDrawn="1"/>
        </p:nvSpPr>
        <p:spPr>
          <a:xfrm>
            <a:off x="0" y="1420285"/>
            <a:ext cx="6122479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8" name="Rechthoek 7"/>
          <p:cNvSpPr/>
          <p:nvPr userDrawn="1"/>
        </p:nvSpPr>
        <p:spPr>
          <a:xfrm>
            <a:off x="6122480" y="1420285"/>
            <a:ext cx="606952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565001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17E-5D08-410F-93F5-F9538592E48E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6122481" y="1420100"/>
            <a:ext cx="6069519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Links + afbeelding (M)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6122479" y="5426900"/>
            <a:ext cx="6069520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3" name="Groep 12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4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7" name="Ovaal 16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2" name="Groep 21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chte verbindingslijn 25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3" name="Afbeelding 22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27" name="Groep 26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28" name="Rechthoek 27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9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30" name="Ovaal 29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3" name="Ovaal 32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4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5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6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37" name="Rechte verbindingslijn 36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Rechte verbindingslijn 38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0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2" name="Groep 41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3" name="Afgeronde rechthoek 82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4" name="Groep 83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5" name="Rechthoek 84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6" name="Rechthoek 85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Vrije vorm 94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3" name="Groep 42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70" name="Afgeronde rechthoek 69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1" name="Groep 70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2" name="Rechthoek 71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3" name="Rechthoek 72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4" name="Rechthoek 73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5" name="Rechthoek 74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Rechthoek 80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2" name="Vrije vorm 81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4" name="Rechte verbindingslijn 43"/>
            <p:cNvCxnSpPr>
              <a:stCxn id="46" idx="2"/>
              <a:endCxn id="70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Rechte verbindingslijn 44"/>
            <p:cNvCxnSpPr>
              <a:stCxn id="47" idx="3"/>
              <a:endCxn id="83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al 45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7" name="Ovaal 46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49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1" name="Ovaal 50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2" name="Ovaal 51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4" name="Ovaal 53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5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6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59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60" name="Groep 59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1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2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3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69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430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Rechts + afbeelding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1420285"/>
            <a:ext cx="606952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41985" y="1420100"/>
            <a:ext cx="565001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17E-5D08-410F-93F5-F9538592E48E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1420100"/>
            <a:ext cx="6069519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Rechts + afbeelding (M)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-1" y="5426900"/>
            <a:ext cx="6069520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r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96" name="Groep 95"/>
          <p:cNvGrpSpPr/>
          <p:nvPr userDrawn="1"/>
        </p:nvGrpSpPr>
        <p:grpSpPr>
          <a:xfrm>
            <a:off x="-3207390" y="-26002"/>
            <a:ext cx="3064014" cy="4530930"/>
            <a:chOff x="15419739" y="-26002"/>
            <a:chExt cx="3064812" cy="4530930"/>
          </a:xfrm>
        </p:grpSpPr>
        <p:sp>
          <p:nvSpPr>
            <p:cNvPr id="97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98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99" name="Ovaal 98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00" name="Ovaal 99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01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2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03" name="Tekstvak 102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104" name="Rechthoek 103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105" name="Groep 104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107" name="Rechte verbindingslijn 106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Rechte verbindingslijn 107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Rechte verbindingslijn 108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6" name="Afbeelding 105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110" name="Groep 109"/>
          <p:cNvGrpSpPr/>
          <p:nvPr userDrawn="1"/>
        </p:nvGrpSpPr>
        <p:grpSpPr>
          <a:xfrm>
            <a:off x="12342089" y="-26002"/>
            <a:ext cx="2807581" cy="5805264"/>
            <a:chOff x="-2973833" y="0"/>
            <a:chExt cx="2808312" cy="5805264"/>
          </a:xfrm>
        </p:grpSpPr>
        <p:sp>
          <p:nvSpPr>
            <p:cNvPr id="111" name="Rechthoek 110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112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113" name="Ovaal 112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14" name="Ovaal 113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15" name="Ovaal 114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16" name="Ovaal 115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17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118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119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120" name="Rechte verbindingslijn 119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Rechte verbindingslijn 120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Rechte verbindingslijn 121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3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4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5" name="Groep 124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66" name="Afgeronde rechthoek 165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67" name="Groep 166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68" name="Rechthoek 167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9" name="Rechthoek 168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0" name="Rechthoek 169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1" name="Rechthoek 170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2" name="Rechthoek 171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3" name="Rechthoek 172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4" name="Rechthoek 173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5" name="Rechthoek 174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6" name="Rechthoek 175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7" name="Rechthoek 176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8" name="Vrije vorm 177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126" name="Groep 125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53" name="Afgeronde rechthoek 152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54" name="Groep 153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55" name="Rechthoek 154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6" name="Rechthoek 155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7" name="Rechthoek 156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8" name="Rechthoek 157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9" name="Rechthoek 158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0" name="Rechthoek 159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1" name="Rechthoek 160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2" name="Rechthoek 161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3" name="Rechthoek 162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4" name="Rechthoek 163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5" name="Vrije vorm 164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127" name="Rechte verbindingslijn 126"/>
            <p:cNvCxnSpPr>
              <a:stCxn id="129" idx="2"/>
              <a:endCxn id="153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Rechte verbindingslijn 127"/>
            <p:cNvCxnSpPr>
              <a:stCxn id="130" idx="3"/>
              <a:endCxn id="166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Ovaal 128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30" name="Ovaal 129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31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32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33" name="Ovaal 132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34" name="Ovaal 133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35" name="Ovaal 134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36" name="Ovaal 135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37" name="Ovaal 136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38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39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0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41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42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43" name="Groep 142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44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45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46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47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48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49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50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51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52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765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Rechts + afbeelding (M)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hthoek 93"/>
          <p:cNvSpPr/>
          <p:nvPr userDrawn="1"/>
        </p:nvSpPr>
        <p:spPr>
          <a:xfrm>
            <a:off x="6069520" y="1420285"/>
            <a:ext cx="6122481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8" name="Rechthoek 7"/>
          <p:cNvSpPr/>
          <p:nvPr userDrawn="1"/>
        </p:nvSpPr>
        <p:spPr>
          <a:xfrm>
            <a:off x="0" y="1420285"/>
            <a:ext cx="606952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41985" y="1420100"/>
            <a:ext cx="565001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17E-5D08-410F-93F5-F9538592E48E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1420100"/>
            <a:ext cx="6069519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Rechts + afbeelding (M)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-1" y="5426900"/>
            <a:ext cx="6069520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r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96" name="Groep 95"/>
          <p:cNvGrpSpPr/>
          <p:nvPr userDrawn="1"/>
        </p:nvGrpSpPr>
        <p:grpSpPr>
          <a:xfrm>
            <a:off x="-3207390" y="-26002"/>
            <a:ext cx="3064014" cy="4530930"/>
            <a:chOff x="15419739" y="-26002"/>
            <a:chExt cx="3064812" cy="4530930"/>
          </a:xfrm>
        </p:grpSpPr>
        <p:sp>
          <p:nvSpPr>
            <p:cNvPr id="97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98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99" name="Ovaal 98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00" name="Ovaal 99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01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2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03" name="Tekstvak 102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104" name="Rechthoek 103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105" name="Groep 104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107" name="Rechte verbindingslijn 106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Rechte verbindingslijn 107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Rechte verbindingslijn 108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6" name="Afbeelding 105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110" name="Groep 109"/>
          <p:cNvGrpSpPr/>
          <p:nvPr userDrawn="1"/>
        </p:nvGrpSpPr>
        <p:grpSpPr>
          <a:xfrm>
            <a:off x="12342089" y="-26002"/>
            <a:ext cx="2807581" cy="5805264"/>
            <a:chOff x="-2973833" y="0"/>
            <a:chExt cx="2808312" cy="5805264"/>
          </a:xfrm>
        </p:grpSpPr>
        <p:sp>
          <p:nvSpPr>
            <p:cNvPr id="111" name="Rechthoek 110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112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113" name="Ovaal 112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14" name="Ovaal 113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15" name="Ovaal 114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16" name="Ovaal 115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17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118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119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120" name="Rechte verbindingslijn 119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Rechte verbindingslijn 120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Rechte verbindingslijn 121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3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4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5" name="Groep 124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66" name="Afgeronde rechthoek 165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67" name="Groep 166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68" name="Rechthoek 167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9" name="Rechthoek 168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0" name="Rechthoek 169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1" name="Rechthoek 170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2" name="Rechthoek 171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3" name="Rechthoek 172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4" name="Rechthoek 173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5" name="Rechthoek 174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6" name="Rechthoek 175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7" name="Rechthoek 176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8" name="Vrije vorm 177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126" name="Groep 125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53" name="Afgeronde rechthoek 152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54" name="Groep 153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55" name="Rechthoek 154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6" name="Rechthoek 155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7" name="Rechthoek 156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8" name="Rechthoek 157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9" name="Rechthoek 158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0" name="Rechthoek 159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1" name="Rechthoek 160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2" name="Rechthoek 161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3" name="Rechthoek 162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4" name="Rechthoek 163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5" name="Vrije vorm 164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127" name="Rechte verbindingslijn 126"/>
            <p:cNvCxnSpPr>
              <a:stCxn id="129" idx="2"/>
              <a:endCxn id="153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Rechte verbindingslijn 127"/>
            <p:cNvCxnSpPr>
              <a:stCxn id="130" idx="3"/>
              <a:endCxn id="166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Ovaal 128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30" name="Ovaal 129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31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32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33" name="Ovaal 132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34" name="Ovaal 133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35" name="Ovaal 134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36" name="Ovaal 135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37" name="Ovaal 136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38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39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0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41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42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43" name="Groep 142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44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45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46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47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48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49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50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51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52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659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afbeelding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4630953" y="1420285"/>
            <a:ext cx="7561048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4158488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135C-4E63-40E6-8111-D712C514D983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4630953" y="1420100"/>
            <a:ext cx="7561048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Links + afbeelding (L)</a:t>
            </a:r>
          </a:p>
        </p:txBody>
      </p:sp>
      <p:sp>
        <p:nvSpPr>
          <p:cNvPr id="11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4630953" y="5426900"/>
            <a:ext cx="7561047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2" name="Groep 11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3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4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Ovaal 1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9" name="Tekstvak 1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Rechthoek 1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1" name="Groep 2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3" name="Rechte verbindingslijn 2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Afbeelding 2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26" name="Groep 25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27" name="Rechthoek 26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8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29" name="Ovaal 28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0" name="Ovaal 29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3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4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5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36" name="Rechte verbindingslijn 35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Rechte verbindingslijn 36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" name="Groep 40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2" name="Afgeronde rechthoek 81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3" name="Groep 82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4" name="Rechthoek 83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5" name="Rechthoek 84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6" name="Rechthoek 85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Vrije vorm 93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2" name="Groep 41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69" name="Afgeronde rechthoek 68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0" name="Groep 69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1" name="Rechthoek 70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2" name="Rechthoek 71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3" name="Rechthoek 72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4" name="Rechthoek 73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5" name="Rechthoek 74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Vrije vorm 80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3" name="Rechte verbindingslijn 42"/>
            <p:cNvCxnSpPr>
              <a:stCxn id="45" idx="2"/>
              <a:endCxn id="69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Rechte verbindingslijn 43"/>
            <p:cNvCxnSpPr>
              <a:stCxn id="46" idx="3"/>
              <a:endCxn id="82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al 44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7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49" name="Ovaal 48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1" name="Ovaal 50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2" name="Ovaal 51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4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5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57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59" name="Groep 58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0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1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2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3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571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afbeelding (L)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hthoek 94"/>
          <p:cNvSpPr/>
          <p:nvPr userDrawn="1"/>
        </p:nvSpPr>
        <p:spPr>
          <a:xfrm>
            <a:off x="1" y="1420285"/>
            <a:ext cx="4630951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8" name="Rechthoek 7"/>
          <p:cNvSpPr/>
          <p:nvPr userDrawn="1"/>
        </p:nvSpPr>
        <p:spPr>
          <a:xfrm>
            <a:off x="4630953" y="1420285"/>
            <a:ext cx="7561048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4158488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135C-4E63-40E6-8111-D712C514D983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4630953" y="1420100"/>
            <a:ext cx="7561048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Links + afbeelding (L)</a:t>
            </a:r>
          </a:p>
        </p:txBody>
      </p:sp>
      <p:sp>
        <p:nvSpPr>
          <p:cNvPr id="11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4630953" y="5426900"/>
            <a:ext cx="7561047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2" name="Groep 11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3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4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Ovaal 1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9" name="Tekstvak 1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Rechthoek 1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1" name="Groep 2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3" name="Rechte verbindingslijn 2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Afbeelding 2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26" name="Groep 25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27" name="Rechthoek 26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8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29" name="Ovaal 28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0" name="Ovaal 29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3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4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5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36" name="Rechte verbindingslijn 35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Rechte verbindingslijn 36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" name="Groep 40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2" name="Afgeronde rechthoek 81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3" name="Groep 82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4" name="Rechthoek 83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5" name="Rechthoek 84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6" name="Rechthoek 85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Vrije vorm 93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2" name="Groep 41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69" name="Afgeronde rechthoek 68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0" name="Groep 69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1" name="Rechthoek 70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2" name="Rechthoek 71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3" name="Rechthoek 72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4" name="Rechthoek 73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5" name="Rechthoek 74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Vrije vorm 80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3" name="Rechte verbindingslijn 42"/>
            <p:cNvCxnSpPr>
              <a:stCxn id="45" idx="2"/>
              <a:endCxn id="69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Rechte verbindingslijn 43"/>
            <p:cNvCxnSpPr>
              <a:stCxn id="46" idx="3"/>
              <a:endCxn id="82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al 44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7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49" name="Ovaal 48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1" name="Ovaal 50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2" name="Ovaal 51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4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5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57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59" name="Groep 58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0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1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2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3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392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ortbase - Tekst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2843" y="534623"/>
            <a:ext cx="10545764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rgbClr val="00467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58259" y="1854503"/>
            <a:ext cx="10510348" cy="4238795"/>
          </a:xfrm>
        </p:spPr>
        <p:txBody>
          <a:bodyPr>
            <a:noAutofit/>
          </a:bodyPr>
          <a:lstStyle>
            <a:lvl1pPr marL="447675" indent="-447675">
              <a:lnSpc>
                <a:spcPct val="120000"/>
              </a:lnSpc>
              <a:defRPr sz="2200"/>
            </a:lvl1pPr>
            <a:lvl2pPr marL="804863" indent="-285750">
              <a:lnSpc>
                <a:spcPct val="120000"/>
              </a:lnSpc>
              <a:defRPr sz="2000"/>
            </a:lvl2pPr>
            <a:lvl3pPr marL="1257300" indent="-342900">
              <a:lnSpc>
                <a:spcPct val="120000"/>
              </a:lnSpc>
              <a:defRPr sz="1800"/>
            </a:lvl3pPr>
            <a:lvl4pPr marL="1706563" indent="-228600">
              <a:lnSpc>
                <a:spcPct val="120000"/>
              </a:lnSpc>
              <a:defRPr sz="1600"/>
            </a:lvl4pPr>
            <a:lvl5pPr marL="2062163" indent="-233363">
              <a:lnSpc>
                <a:spcPct val="120000"/>
              </a:lnSpc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pic>
        <p:nvPicPr>
          <p:cNvPr id="11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479374" cy="6858000"/>
          </a:xfrm>
          <a:prstGeom prst="rect">
            <a:avLst/>
          </a:prstGeom>
        </p:spPr>
      </p:pic>
      <p:sp>
        <p:nvSpPr>
          <p:cNvPr id="8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672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100CC3-5E5B-42F3-8AD6-85DB1CC9E9E5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963875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Rechts + afbeelding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1420285"/>
            <a:ext cx="7561048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033512" y="1420100"/>
            <a:ext cx="4158488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135C-4E63-40E6-8111-D712C514D983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1420100"/>
            <a:ext cx="7561048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Rechts + afbeelding (L)</a:t>
            </a:r>
          </a:p>
        </p:txBody>
      </p:sp>
      <p:sp>
        <p:nvSpPr>
          <p:cNvPr id="11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1" y="5426900"/>
            <a:ext cx="7561047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r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95" name="Groep 94"/>
          <p:cNvGrpSpPr/>
          <p:nvPr userDrawn="1"/>
        </p:nvGrpSpPr>
        <p:grpSpPr>
          <a:xfrm>
            <a:off x="-3207390" y="-26002"/>
            <a:ext cx="3064014" cy="4530930"/>
            <a:chOff x="15419739" y="-26002"/>
            <a:chExt cx="3064812" cy="4530930"/>
          </a:xfrm>
        </p:grpSpPr>
        <p:sp>
          <p:nvSpPr>
            <p:cNvPr id="96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97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98" name="Ovaal 97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99" name="Ovaal 98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00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1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02" name="Tekstvak 101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103" name="Rechthoek 102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104" name="Groep 103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106" name="Rechte verbindingslijn 105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Rechte verbindingslijn 106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Rechte verbindingslijn 107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5" name="Afbeelding 104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109" name="Groep 108"/>
          <p:cNvGrpSpPr/>
          <p:nvPr userDrawn="1"/>
        </p:nvGrpSpPr>
        <p:grpSpPr>
          <a:xfrm>
            <a:off x="12342089" y="-26002"/>
            <a:ext cx="2807581" cy="5805264"/>
            <a:chOff x="-2973833" y="0"/>
            <a:chExt cx="2808312" cy="5805264"/>
          </a:xfrm>
        </p:grpSpPr>
        <p:sp>
          <p:nvSpPr>
            <p:cNvPr id="110" name="Rechthoek 109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111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112" name="Ovaal 111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13" name="Ovaal 112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14" name="Ovaal 113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15" name="Ovaal 114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16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117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118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119" name="Rechte verbindingslijn 118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Rechte verbindingslijn 119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Rechte verbindingslijn 120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4" name="Groep 123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65" name="Afgeronde rechthoek 164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66" name="Groep 165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67" name="Rechthoek 166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8" name="Rechthoek 167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9" name="Rechthoek 168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0" name="Rechthoek 169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1" name="Rechthoek 170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2" name="Rechthoek 171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3" name="Rechthoek 172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4" name="Rechthoek 173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5" name="Rechthoek 174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6" name="Rechthoek 175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7" name="Vrije vorm 176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125" name="Groep 124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52" name="Afgeronde rechthoek 151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53" name="Groep 152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54" name="Rechthoek 153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5" name="Rechthoek 154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6" name="Rechthoek 155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7" name="Rechthoek 156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8" name="Rechthoek 157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9" name="Rechthoek 158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0" name="Rechthoek 159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1" name="Rechthoek 160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2" name="Rechthoek 161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3" name="Rechthoek 162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4" name="Vrije vorm 163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126" name="Rechte verbindingslijn 125"/>
            <p:cNvCxnSpPr>
              <a:stCxn id="128" idx="2"/>
              <a:endCxn id="152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Rechte verbindingslijn 126"/>
            <p:cNvCxnSpPr>
              <a:stCxn id="129" idx="3"/>
              <a:endCxn id="165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Ovaal 127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29" name="Ovaal 128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30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31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32" name="Ovaal 131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33" name="Ovaal 132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34" name="Ovaal 133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35" name="Ovaal 134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36" name="Ovaal 135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37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38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9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40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41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42" name="Groep 141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43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44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45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46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47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48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49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50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51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203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Rechts + afbeelding (L)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hthoek 93"/>
          <p:cNvSpPr/>
          <p:nvPr userDrawn="1"/>
        </p:nvSpPr>
        <p:spPr>
          <a:xfrm>
            <a:off x="7561048" y="1420285"/>
            <a:ext cx="4630952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8" name="Rechthoek 7"/>
          <p:cNvSpPr/>
          <p:nvPr userDrawn="1"/>
        </p:nvSpPr>
        <p:spPr>
          <a:xfrm>
            <a:off x="0" y="1420285"/>
            <a:ext cx="7561048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033512" y="1420100"/>
            <a:ext cx="4158488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135C-4E63-40E6-8111-D712C514D983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1420100"/>
            <a:ext cx="7561048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Rechts + afbeelding (L)</a:t>
            </a:r>
          </a:p>
        </p:txBody>
      </p:sp>
      <p:sp>
        <p:nvSpPr>
          <p:cNvPr id="11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1" y="5426900"/>
            <a:ext cx="7561047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r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95" name="Groep 94"/>
          <p:cNvGrpSpPr/>
          <p:nvPr userDrawn="1"/>
        </p:nvGrpSpPr>
        <p:grpSpPr>
          <a:xfrm>
            <a:off x="-3207390" y="-26002"/>
            <a:ext cx="3064014" cy="4530930"/>
            <a:chOff x="15419739" y="-26002"/>
            <a:chExt cx="3064812" cy="4530930"/>
          </a:xfrm>
        </p:grpSpPr>
        <p:sp>
          <p:nvSpPr>
            <p:cNvPr id="96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97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98" name="Ovaal 97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99" name="Ovaal 98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00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1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02" name="Tekstvak 101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103" name="Rechthoek 102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104" name="Groep 103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106" name="Rechte verbindingslijn 105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Rechte verbindingslijn 106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Rechte verbindingslijn 107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5" name="Afbeelding 104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109" name="Groep 108"/>
          <p:cNvGrpSpPr/>
          <p:nvPr userDrawn="1"/>
        </p:nvGrpSpPr>
        <p:grpSpPr>
          <a:xfrm>
            <a:off x="12342089" y="-26002"/>
            <a:ext cx="2807581" cy="5805264"/>
            <a:chOff x="-2973833" y="0"/>
            <a:chExt cx="2808312" cy="5805264"/>
          </a:xfrm>
        </p:grpSpPr>
        <p:sp>
          <p:nvSpPr>
            <p:cNvPr id="110" name="Rechthoek 109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111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112" name="Ovaal 111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13" name="Ovaal 112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14" name="Ovaal 113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15" name="Ovaal 114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16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117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118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119" name="Rechte verbindingslijn 118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Rechte verbindingslijn 119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Rechte verbindingslijn 120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4" name="Groep 123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65" name="Afgeronde rechthoek 164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66" name="Groep 165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67" name="Rechthoek 166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8" name="Rechthoek 167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9" name="Rechthoek 168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0" name="Rechthoek 169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1" name="Rechthoek 170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2" name="Rechthoek 171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3" name="Rechthoek 172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4" name="Rechthoek 173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5" name="Rechthoek 174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6" name="Rechthoek 175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77" name="Vrije vorm 176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125" name="Groep 124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52" name="Afgeronde rechthoek 151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53" name="Groep 152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54" name="Rechthoek 153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5" name="Rechthoek 154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6" name="Rechthoek 155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7" name="Rechthoek 156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8" name="Rechthoek 157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9" name="Rechthoek 158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0" name="Rechthoek 159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1" name="Rechthoek 160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2" name="Rechthoek 161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3" name="Rechthoek 162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4" name="Vrije vorm 163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126" name="Rechte verbindingslijn 125"/>
            <p:cNvCxnSpPr>
              <a:stCxn id="128" idx="2"/>
              <a:endCxn id="152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Rechte verbindingslijn 126"/>
            <p:cNvCxnSpPr>
              <a:stCxn id="129" idx="3"/>
              <a:endCxn id="165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Ovaal 127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29" name="Ovaal 128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30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31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32" name="Ovaal 131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33" name="Ovaal 132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34" name="Ovaal 133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35" name="Ovaal 134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36" name="Ovaal 135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37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38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9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40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41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42" name="Groep 141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43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44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45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46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47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48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49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50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51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958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X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FCCBF-77D6-4D47-80C0-BA487AEBFF98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1420100"/>
            <a:ext cx="12192000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(XL)</a:t>
            </a:r>
          </a:p>
        </p:txBody>
      </p:sp>
      <p:sp>
        <p:nvSpPr>
          <p:cNvPr id="11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1" y="5426900"/>
            <a:ext cx="12191999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540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2" name="Groep 11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3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4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Ovaal 1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9" name="Tekstvak 1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Rechthoek 1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1" name="Groep 2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3" name="Rechte verbindingslijn 2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Afbeelding 2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458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Object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Rechthoek 167"/>
          <p:cNvSpPr/>
          <p:nvPr userDrawn="1"/>
        </p:nvSpPr>
        <p:spPr>
          <a:xfrm>
            <a:off x="7434035" y="1424764"/>
            <a:ext cx="4757966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5" y="1420100"/>
            <a:ext cx="696037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F216-BBCE-4962-B39A-8C41B9E93B7B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3"/>
          </p:nvPr>
        </p:nvSpPr>
        <p:spPr>
          <a:xfrm>
            <a:off x="7834472" y="1641026"/>
            <a:ext cx="3955898" cy="3586068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Links + Object (S)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7432840" y="5437534"/>
            <a:ext cx="4759159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360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7" name="Groep 6"/>
          <p:cNvGrpSpPr/>
          <p:nvPr userDrawn="1"/>
        </p:nvGrpSpPr>
        <p:grpSpPr>
          <a:xfrm>
            <a:off x="12360652" y="-26002"/>
            <a:ext cx="3064014" cy="6864697"/>
            <a:chOff x="12363871" y="-26002"/>
            <a:chExt cx="3064812" cy="6864697"/>
          </a:xfrm>
        </p:grpSpPr>
        <p:sp>
          <p:nvSpPr>
            <p:cNvPr id="14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7" name="Ovaal 16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24" name="Rechte verbindingslijn 23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Rechte verbindingslijn 24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25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Rechte verbindingslijn 95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Rechte verbindingslijn 94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ep 27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82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83" name="Groep 82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84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86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87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88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89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0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1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2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3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4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85" name="Vrije vorm 84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29" name="Groep 28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48" name="Rechthoek 47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49" name="Rechthoek 48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50" name="Gelijkbenige driehoek 49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51" name="Afgeronde rechthoek 50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52" name="Groep 51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69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70" name="Groep 69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71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73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4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5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6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7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8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9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80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81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72" name="Vrije vorm 71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53" name="Groep 52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59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60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61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62" name="Rechte verbindingslijn 61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Rechte verbindingslijn 62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Rechte verbindingslijn 63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Rechte verbindingslijn 64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Rechte verbindingslijn 65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Rechte verbindingslijn 66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54" name="Groep 53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55" name="Rechthoek 54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56" name="Groep 55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57" name="Parallellogram 56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58" name="Parallellogram 57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38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41" name="Rechthoek 40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43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7" name="Groep 96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98" name="Rechthoek 97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99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100" name="Ovaal 99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01" name="Ovaal 100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02" name="Ovaal 101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03" name="Ovaal 102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04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105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106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107" name="Rechte verbindingslijn 106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Rechte verbindingslijn 107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Rechte verbindingslijn 108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0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2" name="Groep 111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53" name="Afgeronde rechthoek 152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54" name="Groep 153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55" name="Rechthoek 154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6" name="Rechthoek 155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7" name="Rechthoek 156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8" name="Rechthoek 157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9" name="Rechthoek 158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0" name="Rechthoek 159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1" name="Rechthoek 160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2" name="Rechthoek 161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3" name="Rechthoek 162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4" name="Rechthoek 163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5" name="Vrije vorm 164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113" name="Groep 112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40" name="Afgeronde rechthoek 139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41" name="Groep 140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42" name="Rechthoek 141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3" name="Rechthoek 142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4" name="Rechthoek 143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5" name="Rechthoek 144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6" name="Rechthoek 145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7" name="Rechthoek 146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8" name="Rechthoek 147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9" name="Rechthoek 148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0" name="Rechthoek 149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1" name="Rechthoek 150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2" name="Vrije vorm 151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114" name="Rechte verbindingslijn 113"/>
            <p:cNvCxnSpPr>
              <a:stCxn id="116" idx="2"/>
              <a:endCxn id="140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Rechte verbindingslijn 114"/>
            <p:cNvCxnSpPr>
              <a:stCxn id="117" idx="3"/>
              <a:endCxn id="153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Ovaal 115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17" name="Ovaal 116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18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19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20" name="Ovaal 119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21" name="Ovaal 120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22" name="Ovaal 121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23" name="Ovaal 122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24" name="Ovaal 123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25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26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7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28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29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30" name="Groep 129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31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32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33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34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35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36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37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38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39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2941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Object (S)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Rechthoek 165"/>
          <p:cNvSpPr/>
          <p:nvPr userDrawn="1"/>
        </p:nvSpPr>
        <p:spPr>
          <a:xfrm>
            <a:off x="1" y="1420285"/>
            <a:ext cx="7434033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168" name="Rechthoek 167"/>
          <p:cNvSpPr/>
          <p:nvPr userDrawn="1"/>
        </p:nvSpPr>
        <p:spPr>
          <a:xfrm>
            <a:off x="7434035" y="1424764"/>
            <a:ext cx="4757966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5" y="1420100"/>
            <a:ext cx="696037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F216-BBCE-4962-B39A-8C41B9E93B7B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3"/>
          </p:nvPr>
        </p:nvSpPr>
        <p:spPr>
          <a:xfrm>
            <a:off x="7834472" y="1641026"/>
            <a:ext cx="3955898" cy="3586068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Links + Object (S)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7432840" y="5437534"/>
            <a:ext cx="4759159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360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7" name="Groep 6"/>
          <p:cNvGrpSpPr/>
          <p:nvPr userDrawn="1"/>
        </p:nvGrpSpPr>
        <p:grpSpPr>
          <a:xfrm>
            <a:off x="12360652" y="-26002"/>
            <a:ext cx="3064014" cy="6864697"/>
            <a:chOff x="12363871" y="-26002"/>
            <a:chExt cx="3064812" cy="6864697"/>
          </a:xfrm>
        </p:grpSpPr>
        <p:sp>
          <p:nvSpPr>
            <p:cNvPr id="14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7" name="Ovaal 16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24" name="Rechte verbindingslijn 23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Rechte verbindingslijn 24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25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Rechte verbindingslijn 95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Rechte verbindingslijn 94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ep 27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82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83" name="Groep 82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84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86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87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88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89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0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1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2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3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4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85" name="Vrije vorm 84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29" name="Groep 28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48" name="Rechthoek 47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49" name="Rechthoek 48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50" name="Gelijkbenige driehoek 49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51" name="Afgeronde rechthoek 50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52" name="Groep 51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69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70" name="Groep 69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71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73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4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5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6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7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8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9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80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81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72" name="Vrije vorm 71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53" name="Groep 52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59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60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61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62" name="Rechte verbindingslijn 61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Rechte verbindingslijn 62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Rechte verbindingslijn 63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Rechte verbindingslijn 64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Rechte verbindingslijn 65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Rechte verbindingslijn 66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54" name="Groep 53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55" name="Rechthoek 54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56" name="Groep 55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57" name="Parallellogram 56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58" name="Parallellogram 57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38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41" name="Rechthoek 40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43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7" name="Groep 96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98" name="Rechthoek 97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99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100" name="Ovaal 99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01" name="Ovaal 100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02" name="Ovaal 101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03" name="Ovaal 102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04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105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106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107" name="Rechte verbindingslijn 106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Rechte verbindingslijn 107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Rechte verbindingslijn 108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0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2" name="Groep 111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53" name="Afgeronde rechthoek 152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54" name="Groep 153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55" name="Rechthoek 154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6" name="Rechthoek 155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7" name="Rechthoek 156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8" name="Rechthoek 157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9" name="Rechthoek 158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0" name="Rechthoek 159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1" name="Rechthoek 160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2" name="Rechthoek 161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3" name="Rechthoek 162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4" name="Rechthoek 163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65" name="Vrije vorm 164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113" name="Groep 112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40" name="Afgeronde rechthoek 139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41" name="Groep 140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42" name="Rechthoek 141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3" name="Rechthoek 142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4" name="Rechthoek 143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5" name="Rechthoek 144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6" name="Rechthoek 145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7" name="Rechthoek 146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8" name="Rechthoek 147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9" name="Rechthoek 148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0" name="Rechthoek 149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1" name="Rechthoek 150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52" name="Vrije vorm 151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114" name="Rechte verbindingslijn 113"/>
            <p:cNvCxnSpPr>
              <a:stCxn id="116" idx="2"/>
              <a:endCxn id="140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Rechte verbindingslijn 114"/>
            <p:cNvCxnSpPr>
              <a:stCxn id="117" idx="3"/>
              <a:endCxn id="153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Ovaal 115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17" name="Ovaal 116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18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19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20" name="Ovaal 119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21" name="Ovaal 120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22" name="Ovaal 121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23" name="Ovaal 122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24" name="Ovaal 123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25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26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7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28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29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30" name="Groep 129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31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32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33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34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35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36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37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38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39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782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Rechts + Object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Rechthoek 167"/>
          <p:cNvSpPr/>
          <p:nvPr userDrawn="1"/>
        </p:nvSpPr>
        <p:spPr>
          <a:xfrm>
            <a:off x="0" y="1424764"/>
            <a:ext cx="4757966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5231624" y="1420100"/>
            <a:ext cx="696037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F216-BBCE-4962-B39A-8C41B9E93B7B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3"/>
          </p:nvPr>
        </p:nvSpPr>
        <p:spPr>
          <a:xfrm>
            <a:off x="400438" y="1641026"/>
            <a:ext cx="3955898" cy="3586068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Rechts + Object (S)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-1194" y="5437534"/>
            <a:ext cx="4759159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360000" tIns="36000" rIns="216000" bIns="0" anchor="ctr"/>
          <a:lstStyle>
            <a:lvl1pPr algn="r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7" name="Groep 6"/>
          <p:cNvGrpSpPr/>
          <p:nvPr userDrawn="1"/>
        </p:nvGrpSpPr>
        <p:grpSpPr>
          <a:xfrm>
            <a:off x="-3216020" y="-26002"/>
            <a:ext cx="3064014" cy="6864697"/>
            <a:chOff x="12363871" y="-26002"/>
            <a:chExt cx="3064812" cy="6864697"/>
          </a:xfrm>
        </p:grpSpPr>
        <p:sp>
          <p:nvSpPr>
            <p:cNvPr id="14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7" name="Ovaal 16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24" name="Rechte verbindingslijn 23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Rechte verbindingslijn 24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25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Rechte verbindingslijn 95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Rechte verbindingslijn 94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ep 27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82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83" name="Groep 82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84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86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87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88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89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0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1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2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3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4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85" name="Vrije vorm 84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29" name="Groep 28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48" name="Rechthoek 47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49" name="Rechthoek 48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50" name="Gelijkbenige driehoek 49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51" name="Afgeronde rechthoek 50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52" name="Groep 51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69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70" name="Groep 69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71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73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4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5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6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7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8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9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80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81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72" name="Vrije vorm 71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53" name="Groep 52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59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60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61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62" name="Rechte verbindingslijn 61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Rechte verbindingslijn 62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Rechte verbindingslijn 63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Rechte verbindingslijn 64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Rechte verbindingslijn 65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Rechte verbindingslijn 66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54" name="Groep 53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55" name="Rechthoek 54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56" name="Groep 55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57" name="Parallellogram 56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58" name="Parallellogram 57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38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41" name="Rechthoek 40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43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6" name="Groep 165"/>
          <p:cNvGrpSpPr/>
          <p:nvPr userDrawn="1"/>
        </p:nvGrpSpPr>
        <p:grpSpPr>
          <a:xfrm>
            <a:off x="12342089" y="-26002"/>
            <a:ext cx="2807581" cy="5805264"/>
            <a:chOff x="-2973833" y="0"/>
            <a:chExt cx="2808312" cy="5805264"/>
          </a:xfrm>
        </p:grpSpPr>
        <p:sp>
          <p:nvSpPr>
            <p:cNvPr id="167" name="Rechthoek 166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169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170" name="Ovaal 169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71" name="Ovaal 170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72" name="Ovaal 171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73" name="Ovaal 172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74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175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176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177" name="Rechte verbindingslijn 176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Rechte verbindingslijn 177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Rechte verbindingslijn 178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0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1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2" name="Groep 181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223" name="Afgeronde rechthoek 222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224" name="Groep 223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225" name="Rechthoek 224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6" name="Rechthoek 225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7" name="Rechthoek 226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8" name="Rechthoek 227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9" name="Rechthoek 228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30" name="Rechthoek 229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31" name="Rechthoek 230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32" name="Rechthoek 231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33" name="Rechthoek 232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34" name="Rechthoek 233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35" name="Vrije vorm 234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183" name="Groep 182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210" name="Afgeronde rechthoek 209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211" name="Groep 210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212" name="Rechthoek 211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3" name="Rechthoek 212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4" name="Rechthoek 213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5" name="Rechthoek 214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6" name="Rechthoek 215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7" name="Rechthoek 216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8" name="Rechthoek 217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9" name="Rechthoek 218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0" name="Rechthoek 219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1" name="Rechthoek 220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2" name="Vrije vorm 221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184" name="Rechte verbindingslijn 183"/>
            <p:cNvCxnSpPr>
              <a:stCxn id="186" idx="2"/>
              <a:endCxn id="210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Rechte verbindingslijn 184"/>
            <p:cNvCxnSpPr>
              <a:stCxn id="187" idx="3"/>
              <a:endCxn id="223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Ovaal 185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87" name="Ovaal 186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88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89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90" name="Ovaal 189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91" name="Ovaal 190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92" name="Ovaal 191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93" name="Ovaal 192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94" name="Ovaal 193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95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96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7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98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99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200" name="Groep 199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201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202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203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04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205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206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07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08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209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982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Rechts + Object (S)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hthoek 145"/>
          <p:cNvSpPr/>
          <p:nvPr userDrawn="1"/>
        </p:nvSpPr>
        <p:spPr>
          <a:xfrm>
            <a:off x="4757966" y="1420285"/>
            <a:ext cx="7434034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168" name="Rechthoek 167"/>
          <p:cNvSpPr/>
          <p:nvPr userDrawn="1"/>
        </p:nvSpPr>
        <p:spPr>
          <a:xfrm>
            <a:off x="0" y="1424764"/>
            <a:ext cx="4757966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5231624" y="1420100"/>
            <a:ext cx="696037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F216-BBCE-4962-B39A-8C41B9E93B7B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3"/>
          </p:nvPr>
        </p:nvSpPr>
        <p:spPr>
          <a:xfrm>
            <a:off x="400438" y="1641026"/>
            <a:ext cx="3955898" cy="3586068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Rechts + Object (S)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-1194" y="5437534"/>
            <a:ext cx="4759159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360000" tIns="36000" rIns="216000" bIns="0" anchor="ctr"/>
          <a:lstStyle>
            <a:lvl1pPr algn="r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7" name="Groep 6"/>
          <p:cNvGrpSpPr/>
          <p:nvPr userDrawn="1"/>
        </p:nvGrpSpPr>
        <p:grpSpPr>
          <a:xfrm>
            <a:off x="-3216020" y="-26002"/>
            <a:ext cx="3064014" cy="6864697"/>
            <a:chOff x="12363871" y="-26002"/>
            <a:chExt cx="3064812" cy="6864697"/>
          </a:xfrm>
        </p:grpSpPr>
        <p:sp>
          <p:nvSpPr>
            <p:cNvPr id="14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7" name="Ovaal 16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24" name="Rechte verbindingslijn 23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Rechte verbindingslijn 24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25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Rechte verbindingslijn 95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Rechte verbindingslijn 94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ep 27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82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83" name="Groep 82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84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86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87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88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89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0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1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2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3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94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85" name="Vrije vorm 84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29" name="Groep 28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48" name="Rechthoek 47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49" name="Rechthoek 48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50" name="Gelijkbenige driehoek 49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51" name="Afgeronde rechthoek 50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52" name="Groep 51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69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70" name="Groep 69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71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73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4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5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6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7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8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79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80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81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72" name="Vrije vorm 71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53" name="Groep 52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59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60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61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62" name="Rechte verbindingslijn 61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Rechte verbindingslijn 62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Rechte verbindingslijn 63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Rechte verbindingslijn 64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Rechte verbindingslijn 65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Rechte verbindingslijn 66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54" name="Groep 53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55" name="Rechthoek 54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56" name="Groep 55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57" name="Parallellogram 56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58" name="Parallellogram 57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38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41" name="Rechthoek 40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43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6" name="Groep 165"/>
          <p:cNvGrpSpPr/>
          <p:nvPr userDrawn="1"/>
        </p:nvGrpSpPr>
        <p:grpSpPr>
          <a:xfrm>
            <a:off x="12342089" y="-26002"/>
            <a:ext cx="2807581" cy="5805264"/>
            <a:chOff x="-2973833" y="0"/>
            <a:chExt cx="2808312" cy="5805264"/>
          </a:xfrm>
        </p:grpSpPr>
        <p:sp>
          <p:nvSpPr>
            <p:cNvPr id="167" name="Rechthoek 166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169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170" name="Ovaal 169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71" name="Ovaal 170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72" name="Ovaal 171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73" name="Ovaal 172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74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175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176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177" name="Rechte verbindingslijn 176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Rechte verbindingslijn 177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Rechte verbindingslijn 178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0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1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2" name="Groep 181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223" name="Afgeronde rechthoek 222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224" name="Groep 223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225" name="Rechthoek 224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6" name="Rechthoek 225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7" name="Rechthoek 226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8" name="Rechthoek 227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9" name="Rechthoek 228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30" name="Rechthoek 229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31" name="Rechthoek 230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32" name="Rechthoek 231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33" name="Rechthoek 232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34" name="Rechthoek 233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35" name="Vrije vorm 234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183" name="Groep 182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210" name="Afgeronde rechthoek 209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211" name="Groep 210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212" name="Rechthoek 211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3" name="Rechthoek 212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4" name="Rechthoek 213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5" name="Rechthoek 214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6" name="Rechthoek 215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7" name="Rechthoek 216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8" name="Rechthoek 217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19" name="Rechthoek 218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0" name="Rechthoek 219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1" name="Rechthoek 220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22" name="Vrije vorm 221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184" name="Rechte verbindingslijn 183"/>
            <p:cNvCxnSpPr>
              <a:stCxn id="186" idx="2"/>
              <a:endCxn id="210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Rechte verbindingslijn 184"/>
            <p:cNvCxnSpPr>
              <a:stCxn id="187" idx="3"/>
              <a:endCxn id="223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Ovaal 185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87" name="Ovaal 186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88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89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90" name="Ovaal 189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91" name="Ovaal 190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92" name="Ovaal 191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93" name="Ovaal 192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94" name="Ovaal 193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95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96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7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98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99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200" name="Groep 199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201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202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203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04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205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206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07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08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209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684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Object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hthoek 147"/>
          <p:cNvSpPr/>
          <p:nvPr userDrawn="1"/>
        </p:nvSpPr>
        <p:spPr>
          <a:xfrm>
            <a:off x="6114536" y="1424764"/>
            <a:ext cx="6077464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565001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084F-28B6-4A4B-9480-3170CE37F206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4"/>
          </p:nvPr>
        </p:nvSpPr>
        <p:spPr>
          <a:xfrm>
            <a:off x="6489908" y="1641026"/>
            <a:ext cx="5330647" cy="3586068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Links + Object (M)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5" hasCustomPrompt="1"/>
          </p:nvPr>
        </p:nvSpPr>
        <p:spPr>
          <a:xfrm>
            <a:off x="6122479" y="5437534"/>
            <a:ext cx="6069520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324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3" name="Groep 12"/>
          <p:cNvGrpSpPr/>
          <p:nvPr userDrawn="1"/>
        </p:nvGrpSpPr>
        <p:grpSpPr>
          <a:xfrm>
            <a:off x="12360652" y="-26002"/>
            <a:ext cx="3064014" cy="6864697"/>
            <a:chOff x="12363871" y="-26002"/>
            <a:chExt cx="3064812" cy="6864697"/>
          </a:xfrm>
        </p:grpSpPr>
        <p:sp>
          <p:nvSpPr>
            <p:cNvPr id="14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7" name="Ovaal 16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22" name="Rechte verbindingslijn 21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Rechte verbindingslijn 22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Rechte verbindingslijn 23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Rechte verbindingslijn 24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25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ep 26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66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67" name="Groep 66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68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70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1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2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3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4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5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6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7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8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69" name="Vrije vorm 68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28" name="Groep 27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32" name="Rechthoek 31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33" name="Rechthoek 32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34" name="Gelijkbenige driehoek 33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35" name="Afgeronde rechthoek 34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36" name="Groep 35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53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54" name="Groep 53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55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57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58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59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0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1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2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3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4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5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56" name="Vrije vorm 55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37" name="Groep 36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43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44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45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46" name="Rechte verbindingslijn 45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Rechte verbindingslijn 46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Rechte verbindingslijn 47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Rechte verbindingslijn 48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Rechte verbindingslijn 49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Rechte verbindingslijn 50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38" name="Groep 37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39" name="Rechthoek 38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40" name="Groep 39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41" name="Parallellogram 40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42" name="Parallellogram 41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29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30" name="Rechthoek 29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9" name="Groep 78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80" name="Rechthoek 79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81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82" name="Ovaal 81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83" name="Ovaal 82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84" name="Ovaal 83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85" name="Ovaal 84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86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87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88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89" name="Rechte verbindingslijn 88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Rechte verbindingslijn 89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Rechte verbindingslijn 90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2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4" name="Groep 93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35" name="Afgeronde rechthoek 134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36" name="Groep 135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37" name="Rechthoek 136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8" name="Rechthoek 137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9" name="Rechthoek 138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0" name="Rechthoek 139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1" name="Rechthoek 140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2" name="Rechthoek 141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3" name="Rechthoek 142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4" name="Rechthoek 143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5" name="Rechthoek 144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6" name="Rechthoek 145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7" name="Vrije vorm 146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95" name="Groep 94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22" name="Afgeronde rechthoek 121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23" name="Groep 122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24" name="Rechthoek 123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5" name="Rechthoek 124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6" name="Rechthoek 125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7" name="Rechthoek 126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8" name="Rechthoek 127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9" name="Rechthoek 128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0" name="Rechthoek 129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1" name="Rechthoek 130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2" name="Rechthoek 131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3" name="Rechthoek 132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4" name="Vrije vorm 133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96" name="Rechte verbindingslijn 95"/>
            <p:cNvCxnSpPr>
              <a:stCxn id="98" idx="2"/>
              <a:endCxn id="122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Rechte verbindingslijn 96"/>
            <p:cNvCxnSpPr>
              <a:stCxn id="99" idx="3"/>
              <a:endCxn id="135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Ovaal 97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99" name="Ovaal 98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00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01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02" name="Ovaal 101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03" name="Ovaal 102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04" name="Ovaal 103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05" name="Ovaal 104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06" name="Ovaal 105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07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08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10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11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12" name="Groep 111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13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4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5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6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17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18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9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20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21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451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Object (M)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Rechthoek 148"/>
          <p:cNvSpPr/>
          <p:nvPr userDrawn="1"/>
        </p:nvSpPr>
        <p:spPr>
          <a:xfrm>
            <a:off x="0" y="1420285"/>
            <a:ext cx="6114535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148" name="Rechthoek 147"/>
          <p:cNvSpPr/>
          <p:nvPr userDrawn="1"/>
        </p:nvSpPr>
        <p:spPr>
          <a:xfrm>
            <a:off x="6114536" y="1424764"/>
            <a:ext cx="6077464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565001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084F-28B6-4A4B-9480-3170CE37F206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4"/>
          </p:nvPr>
        </p:nvSpPr>
        <p:spPr>
          <a:xfrm>
            <a:off x="6489908" y="1641026"/>
            <a:ext cx="5330647" cy="3586068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Links + Object (M)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5" hasCustomPrompt="1"/>
          </p:nvPr>
        </p:nvSpPr>
        <p:spPr>
          <a:xfrm>
            <a:off x="6122479" y="5437534"/>
            <a:ext cx="6069520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324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3" name="Groep 12"/>
          <p:cNvGrpSpPr/>
          <p:nvPr userDrawn="1"/>
        </p:nvGrpSpPr>
        <p:grpSpPr>
          <a:xfrm>
            <a:off x="12360652" y="-26002"/>
            <a:ext cx="3064014" cy="6864697"/>
            <a:chOff x="12363871" y="-26002"/>
            <a:chExt cx="3064812" cy="6864697"/>
          </a:xfrm>
        </p:grpSpPr>
        <p:sp>
          <p:nvSpPr>
            <p:cNvPr id="14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7" name="Ovaal 16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22" name="Rechte verbindingslijn 21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Rechte verbindingslijn 22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Rechte verbindingslijn 23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Rechte verbindingslijn 24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25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ep 26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66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67" name="Groep 66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68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70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1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2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3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4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5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6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7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8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69" name="Vrije vorm 68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28" name="Groep 27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32" name="Rechthoek 31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33" name="Rechthoek 32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34" name="Gelijkbenige driehoek 33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35" name="Afgeronde rechthoek 34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36" name="Groep 35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53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54" name="Groep 53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55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57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58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59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0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1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2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3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4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5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56" name="Vrije vorm 55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37" name="Groep 36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43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44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45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46" name="Rechte verbindingslijn 45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Rechte verbindingslijn 46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Rechte verbindingslijn 47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Rechte verbindingslijn 48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Rechte verbindingslijn 49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Rechte verbindingslijn 50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38" name="Groep 37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39" name="Rechthoek 38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40" name="Groep 39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41" name="Parallellogram 40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42" name="Parallellogram 41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29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30" name="Rechthoek 29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9" name="Groep 78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80" name="Rechthoek 79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81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82" name="Ovaal 81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83" name="Ovaal 82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84" name="Ovaal 83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85" name="Ovaal 84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86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87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88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89" name="Rechte verbindingslijn 88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Rechte verbindingslijn 89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Rechte verbindingslijn 90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2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4" name="Groep 93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35" name="Afgeronde rechthoek 134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36" name="Groep 135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37" name="Rechthoek 136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8" name="Rechthoek 137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9" name="Rechthoek 138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0" name="Rechthoek 139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1" name="Rechthoek 140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2" name="Rechthoek 141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3" name="Rechthoek 142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4" name="Rechthoek 143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5" name="Rechthoek 144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6" name="Rechthoek 145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7" name="Vrije vorm 146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95" name="Groep 94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22" name="Afgeronde rechthoek 121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23" name="Groep 122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24" name="Rechthoek 123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5" name="Rechthoek 124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6" name="Rechthoek 125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7" name="Rechthoek 126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8" name="Rechthoek 127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9" name="Rechthoek 128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0" name="Rechthoek 129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1" name="Rechthoek 130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2" name="Rechthoek 131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3" name="Rechthoek 132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4" name="Vrije vorm 133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96" name="Rechte verbindingslijn 95"/>
            <p:cNvCxnSpPr>
              <a:stCxn id="98" idx="2"/>
              <a:endCxn id="122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Rechte verbindingslijn 96"/>
            <p:cNvCxnSpPr>
              <a:stCxn id="99" idx="3"/>
              <a:endCxn id="135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Ovaal 97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99" name="Ovaal 98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00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01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02" name="Ovaal 101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03" name="Ovaal 102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04" name="Ovaal 103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05" name="Ovaal 104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06" name="Ovaal 105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07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08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10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11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12" name="Groep 111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13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4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5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6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17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18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9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20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21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320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Rechts + Object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hthoek 147"/>
          <p:cNvSpPr/>
          <p:nvPr userDrawn="1"/>
        </p:nvSpPr>
        <p:spPr>
          <a:xfrm>
            <a:off x="1" y="1424764"/>
            <a:ext cx="6077464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41985" y="1420100"/>
            <a:ext cx="565001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084F-28B6-4A4B-9480-3170CE37F206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4"/>
          </p:nvPr>
        </p:nvSpPr>
        <p:spPr>
          <a:xfrm>
            <a:off x="375373" y="1641026"/>
            <a:ext cx="5330647" cy="3586068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Rechts + Object (M)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5" hasCustomPrompt="1"/>
          </p:nvPr>
        </p:nvSpPr>
        <p:spPr>
          <a:xfrm>
            <a:off x="7944" y="5437534"/>
            <a:ext cx="6069520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324000" tIns="36000" rIns="216000" bIns="0" anchor="ctr"/>
          <a:lstStyle>
            <a:lvl1pPr algn="r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49" name="Groep 148"/>
          <p:cNvGrpSpPr/>
          <p:nvPr userDrawn="1"/>
        </p:nvGrpSpPr>
        <p:grpSpPr>
          <a:xfrm>
            <a:off x="-3216020" y="-26002"/>
            <a:ext cx="3064014" cy="6864697"/>
            <a:chOff x="12363871" y="-26002"/>
            <a:chExt cx="3064812" cy="6864697"/>
          </a:xfrm>
        </p:grpSpPr>
        <p:sp>
          <p:nvSpPr>
            <p:cNvPr id="150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1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52" name="Ovaal 151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53" name="Ovaal 152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55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56" name="Tekstvak 155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157" name="Rechthoek 156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158" name="Rechte verbindingslijn 157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Rechte verbindingslijn 158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Rechte verbindingslijn 159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Rechte verbindingslijn 160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Rechte verbindingslijn 161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3" name="Groep 162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202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203" name="Groep 202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204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206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07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08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09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0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1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2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3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4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205" name="Vrije vorm 204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164" name="Groep 163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168" name="Rechthoek 167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169" name="Rechthoek 168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170" name="Gelijkbenige driehoek 169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171" name="Afgeronde rechthoek 170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172" name="Groep 171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189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190" name="Groep 189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191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193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4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5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6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7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8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9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200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201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192" name="Vrije vorm 191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173" name="Groep 172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179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180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181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182" name="Rechte verbindingslijn 181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Rechte verbindingslijn 182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Rechte verbindingslijn 183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Rechte verbindingslijn 184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Rechte verbindingslijn 185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Rechte verbindingslijn 186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8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174" name="Groep 173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175" name="Rechthoek 174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176" name="Groep 175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177" name="Parallellogram 176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178" name="Parallellogram 177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165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166" name="Rechthoek 165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167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15" name="Groep 214"/>
          <p:cNvGrpSpPr/>
          <p:nvPr userDrawn="1"/>
        </p:nvGrpSpPr>
        <p:grpSpPr>
          <a:xfrm>
            <a:off x="12342089" y="-26002"/>
            <a:ext cx="2807581" cy="5805264"/>
            <a:chOff x="-2973833" y="0"/>
            <a:chExt cx="2808312" cy="5805264"/>
          </a:xfrm>
        </p:grpSpPr>
        <p:sp>
          <p:nvSpPr>
            <p:cNvPr id="216" name="Rechthoek 215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17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218" name="Ovaal 217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19" name="Ovaal 218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20" name="Ovaal 219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21" name="Ovaal 220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22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223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224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225" name="Rechte verbindingslijn 224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Rechte verbindingslijn 225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Rechte verbindingslijn 226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8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9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0" name="Groep 229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271" name="Afgeronde rechthoek 270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272" name="Groep 271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273" name="Rechthoek 272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4" name="Rechthoek 273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5" name="Rechthoek 274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6" name="Rechthoek 275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7" name="Rechthoek 276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8" name="Rechthoek 277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9" name="Rechthoek 278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0" name="Rechthoek 279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1" name="Rechthoek 280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2" name="Rechthoek 281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3" name="Vrije vorm 282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231" name="Groep 230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258" name="Afgeronde rechthoek 257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259" name="Groep 258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260" name="Rechthoek 259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1" name="Rechthoek 260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2" name="Rechthoek 261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3" name="Rechthoek 262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4" name="Rechthoek 263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5" name="Rechthoek 264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6" name="Rechthoek 265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7" name="Rechthoek 266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8" name="Rechthoek 267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9" name="Rechthoek 268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0" name="Vrije vorm 269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232" name="Rechte verbindingslijn 231"/>
            <p:cNvCxnSpPr>
              <a:stCxn id="234" idx="2"/>
              <a:endCxn id="258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Rechte verbindingslijn 232"/>
            <p:cNvCxnSpPr>
              <a:stCxn id="235" idx="3"/>
              <a:endCxn id="271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Ovaal 233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235" name="Ovaal 234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236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237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238" name="Ovaal 237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239" name="Ovaal 238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240" name="Ovaal 239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241" name="Ovaal 240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242" name="Ovaal 241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243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244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246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247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248" name="Groep 247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249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250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251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52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253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254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55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56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257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897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base - be smart. get connec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" t="2023" r="373" b="25808"/>
          <a:stretch/>
        </p:blipFill>
        <p:spPr>
          <a:xfrm>
            <a:off x="-24680" y="-27384"/>
            <a:ext cx="12266040" cy="691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7685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Rechts + Object (M)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hthoek 145"/>
          <p:cNvSpPr/>
          <p:nvPr userDrawn="1"/>
        </p:nvSpPr>
        <p:spPr>
          <a:xfrm>
            <a:off x="6077465" y="1420285"/>
            <a:ext cx="6114536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148" name="Rechthoek 147"/>
          <p:cNvSpPr/>
          <p:nvPr userDrawn="1"/>
        </p:nvSpPr>
        <p:spPr>
          <a:xfrm>
            <a:off x="1" y="1424764"/>
            <a:ext cx="6077464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41985" y="1420100"/>
            <a:ext cx="565001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084F-28B6-4A4B-9480-3170CE37F206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4"/>
          </p:nvPr>
        </p:nvSpPr>
        <p:spPr>
          <a:xfrm>
            <a:off x="375373" y="1641026"/>
            <a:ext cx="5330647" cy="3586068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Rechts + Object (M)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5" hasCustomPrompt="1"/>
          </p:nvPr>
        </p:nvSpPr>
        <p:spPr>
          <a:xfrm>
            <a:off x="7944" y="5437534"/>
            <a:ext cx="6069520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324000" tIns="36000" rIns="216000" bIns="0" anchor="ctr"/>
          <a:lstStyle>
            <a:lvl1pPr algn="r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49" name="Groep 148"/>
          <p:cNvGrpSpPr/>
          <p:nvPr userDrawn="1"/>
        </p:nvGrpSpPr>
        <p:grpSpPr>
          <a:xfrm>
            <a:off x="-3216020" y="-26002"/>
            <a:ext cx="3064014" cy="6864697"/>
            <a:chOff x="12363871" y="-26002"/>
            <a:chExt cx="3064812" cy="6864697"/>
          </a:xfrm>
        </p:grpSpPr>
        <p:sp>
          <p:nvSpPr>
            <p:cNvPr id="150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1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52" name="Ovaal 151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53" name="Ovaal 152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55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56" name="Tekstvak 155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157" name="Rechthoek 156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158" name="Rechte verbindingslijn 157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Rechte verbindingslijn 158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Rechte verbindingslijn 159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Rechte verbindingslijn 160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Rechte verbindingslijn 161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3" name="Groep 162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202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203" name="Groep 202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204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206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07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08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09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0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1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2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3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4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205" name="Vrije vorm 204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164" name="Groep 163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168" name="Rechthoek 167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169" name="Rechthoek 168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170" name="Gelijkbenige driehoek 169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171" name="Afgeronde rechthoek 170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172" name="Groep 171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189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190" name="Groep 189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191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193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4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5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6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7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8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9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200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201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192" name="Vrije vorm 191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173" name="Groep 172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179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180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181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182" name="Rechte verbindingslijn 181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Rechte verbindingslijn 182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Rechte verbindingslijn 183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Rechte verbindingslijn 184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Rechte verbindingslijn 185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Rechte verbindingslijn 186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8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174" name="Groep 173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175" name="Rechthoek 174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176" name="Groep 175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177" name="Parallellogram 176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178" name="Parallellogram 177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165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166" name="Rechthoek 165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167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15" name="Groep 214"/>
          <p:cNvGrpSpPr/>
          <p:nvPr userDrawn="1"/>
        </p:nvGrpSpPr>
        <p:grpSpPr>
          <a:xfrm>
            <a:off x="12342089" y="-26002"/>
            <a:ext cx="2807581" cy="5805264"/>
            <a:chOff x="-2973833" y="0"/>
            <a:chExt cx="2808312" cy="5805264"/>
          </a:xfrm>
        </p:grpSpPr>
        <p:sp>
          <p:nvSpPr>
            <p:cNvPr id="216" name="Rechthoek 215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17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218" name="Ovaal 217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19" name="Ovaal 218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20" name="Ovaal 219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21" name="Ovaal 220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22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223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224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225" name="Rechte verbindingslijn 224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Rechte verbindingslijn 225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Rechte verbindingslijn 226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8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9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0" name="Groep 229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271" name="Afgeronde rechthoek 270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272" name="Groep 271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273" name="Rechthoek 272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4" name="Rechthoek 273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5" name="Rechthoek 274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6" name="Rechthoek 275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7" name="Rechthoek 276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8" name="Rechthoek 277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9" name="Rechthoek 278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0" name="Rechthoek 279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1" name="Rechthoek 280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2" name="Rechthoek 281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3" name="Vrije vorm 282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231" name="Groep 230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258" name="Afgeronde rechthoek 257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259" name="Groep 258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260" name="Rechthoek 259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1" name="Rechthoek 260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2" name="Rechthoek 261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3" name="Rechthoek 262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4" name="Rechthoek 263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5" name="Rechthoek 264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6" name="Rechthoek 265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7" name="Rechthoek 266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8" name="Rechthoek 267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9" name="Rechthoek 268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0" name="Vrije vorm 269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232" name="Rechte verbindingslijn 231"/>
            <p:cNvCxnSpPr>
              <a:stCxn id="234" idx="2"/>
              <a:endCxn id="258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Rechte verbindingslijn 232"/>
            <p:cNvCxnSpPr>
              <a:stCxn id="235" idx="3"/>
              <a:endCxn id="271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Ovaal 233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235" name="Ovaal 234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236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237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238" name="Ovaal 237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239" name="Ovaal 238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240" name="Ovaal 239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241" name="Ovaal 240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242" name="Ovaal 241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243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244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246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247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248" name="Groep 247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249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250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251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52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253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254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55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56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257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868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Objec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hthoek 147"/>
          <p:cNvSpPr/>
          <p:nvPr userDrawn="1"/>
        </p:nvSpPr>
        <p:spPr>
          <a:xfrm>
            <a:off x="4648428" y="1424764"/>
            <a:ext cx="7543573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4158488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7CB0E-1A55-43A4-9C59-ADE4314CD8F3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4"/>
          </p:nvPr>
        </p:nvSpPr>
        <p:spPr>
          <a:xfrm>
            <a:off x="5032528" y="1641026"/>
            <a:ext cx="6765909" cy="3599714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Links + Object (L)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5" hasCustomPrompt="1"/>
          </p:nvPr>
        </p:nvSpPr>
        <p:spPr>
          <a:xfrm>
            <a:off x="4648428" y="5437534"/>
            <a:ext cx="7543573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360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3" name="Groep 12"/>
          <p:cNvGrpSpPr/>
          <p:nvPr userDrawn="1"/>
        </p:nvGrpSpPr>
        <p:grpSpPr>
          <a:xfrm>
            <a:off x="12360652" y="-26002"/>
            <a:ext cx="3064014" cy="6864697"/>
            <a:chOff x="12363871" y="-26002"/>
            <a:chExt cx="3064812" cy="6864697"/>
          </a:xfrm>
        </p:grpSpPr>
        <p:sp>
          <p:nvSpPr>
            <p:cNvPr id="14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7" name="Ovaal 16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22" name="Rechte verbindingslijn 21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Rechte verbindingslijn 22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Rechte verbindingslijn 23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Rechte verbindingslijn 24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25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ep 26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66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67" name="Groep 66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68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70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1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2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3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4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5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6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7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8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69" name="Vrije vorm 68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28" name="Groep 27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32" name="Rechthoek 31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33" name="Rechthoek 32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34" name="Gelijkbenige driehoek 33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35" name="Afgeronde rechthoek 34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36" name="Groep 35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53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54" name="Groep 53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55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57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58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59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0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1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2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3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4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5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56" name="Vrije vorm 55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37" name="Groep 36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43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44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45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46" name="Rechte verbindingslijn 45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Rechte verbindingslijn 46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Rechte verbindingslijn 47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Rechte verbindingslijn 48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Rechte verbindingslijn 49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Rechte verbindingslijn 50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38" name="Groep 37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39" name="Rechthoek 38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40" name="Groep 39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41" name="Parallellogram 40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42" name="Parallellogram 41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29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30" name="Rechthoek 29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9" name="Groep 78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80" name="Rechthoek 79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81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82" name="Ovaal 81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83" name="Ovaal 82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84" name="Ovaal 83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85" name="Ovaal 84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86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87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88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89" name="Rechte verbindingslijn 88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Rechte verbindingslijn 89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Rechte verbindingslijn 90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2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4" name="Groep 93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35" name="Afgeronde rechthoek 134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36" name="Groep 135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37" name="Rechthoek 136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8" name="Rechthoek 137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9" name="Rechthoek 138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0" name="Rechthoek 139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1" name="Rechthoek 140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2" name="Rechthoek 141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3" name="Rechthoek 142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4" name="Rechthoek 143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5" name="Rechthoek 144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6" name="Rechthoek 145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7" name="Vrije vorm 146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95" name="Groep 94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22" name="Afgeronde rechthoek 121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23" name="Groep 122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24" name="Rechthoek 123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5" name="Rechthoek 124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6" name="Rechthoek 125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7" name="Rechthoek 126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8" name="Rechthoek 127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9" name="Rechthoek 128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0" name="Rechthoek 129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1" name="Rechthoek 130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2" name="Rechthoek 131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3" name="Rechthoek 132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4" name="Vrije vorm 133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96" name="Rechte verbindingslijn 95"/>
            <p:cNvCxnSpPr>
              <a:stCxn id="98" idx="2"/>
              <a:endCxn id="122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Rechte verbindingslijn 96"/>
            <p:cNvCxnSpPr>
              <a:stCxn id="99" idx="3"/>
              <a:endCxn id="135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Ovaal 97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99" name="Ovaal 98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00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01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02" name="Ovaal 101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03" name="Ovaal 102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04" name="Ovaal 103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05" name="Ovaal 104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06" name="Ovaal 105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07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08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10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11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12" name="Groep 111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13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4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5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6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17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18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9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20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21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069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Object (L)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Rechthoek 148"/>
          <p:cNvSpPr/>
          <p:nvPr userDrawn="1"/>
        </p:nvSpPr>
        <p:spPr>
          <a:xfrm>
            <a:off x="1" y="1420285"/>
            <a:ext cx="4648426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148" name="Rechthoek 147"/>
          <p:cNvSpPr/>
          <p:nvPr userDrawn="1"/>
        </p:nvSpPr>
        <p:spPr>
          <a:xfrm>
            <a:off x="4648428" y="1424764"/>
            <a:ext cx="7543573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4158488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7CB0E-1A55-43A4-9C59-ADE4314CD8F3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4"/>
          </p:nvPr>
        </p:nvSpPr>
        <p:spPr>
          <a:xfrm>
            <a:off x="5032528" y="1641026"/>
            <a:ext cx="6765909" cy="3599714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Links + Object (L)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5" hasCustomPrompt="1"/>
          </p:nvPr>
        </p:nvSpPr>
        <p:spPr>
          <a:xfrm>
            <a:off x="4648428" y="5437534"/>
            <a:ext cx="7543573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360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3" name="Groep 12"/>
          <p:cNvGrpSpPr/>
          <p:nvPr userDrawn="1"/>
        </p:nvGrpSpPr>
        <p:grpSpPr>
          <a:xfrm>
            <a:off x="12360652" y="-26002"/>
            <a:ext cx="3064014" cy="6864697"/>
            <a:chOff x="12363871" y="-26002"/>
            <a:chExt cx="3064812" cy="6864697"/>
          </a:xfrm>
        </p:grpSpPr>
        <p:sp>
          <p:nvSpPr>
            <p:cNvPr id="14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7" name="Ovaal 16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22" name="Rechte verbindingslijn 21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Rechte verbindingslijn 22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Rechte verbindingslijn 23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Rechte verbindingslijn 24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25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ep 26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66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67" name="Groep 66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68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70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1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2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3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4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5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6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7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8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69" name="Vrije vorm 68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28" name="Groep 27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32" name="Rechthoek 31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33" name="Rechthoek 32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34" name="Gelijkbenige driehoek 33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35" name="Afgeronde rechthoek 34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36" name="Groep 35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53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54" name="Groep 53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55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57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58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59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0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1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2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3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4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5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56" name="Vrije vorm 55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37" name="Groep 36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43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44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45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46" name="Rechte verbindingslijn 45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Rechte verbindingslijn 46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Rechte verbindingslijn 47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Rechte verbindingslijn 48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Rechte verbindingslijn 49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Rechte verbindingslijn 50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38" name="Groep 37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39" name="Rechthoek 38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40" name="Groep 39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41" name="Parallellogram 40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42" name="Parallellogram 41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29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30" name="Rechthoek 29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9" name="Groep 78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80" name="Rechthoek 79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81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82" name="Ovaal 81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83" name="Ovaal 82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84" name="Ovaal 83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85" name="Ovaal 84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86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87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88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89" name="Rechte verbindingslijn 88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Rechte verbindingslijn 89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Rechte verbindingslijn 90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2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4" name="Groep 93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35" name="Afgeronde rechthoek 134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36" name="Groep 135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37" name="Rechthoek 136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8" name="Rechthoek 137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9" name="Rechthoek 138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0" name="Rechthoek 139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1" name="Rechthoek 140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2" name="Rechthoek 141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3" name="Rechthoek 142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4" name="Rechthoek 143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5" name="Rechthoek 144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6" name="Rechthoek 145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7" name="Vrije vorm 146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95" name="Groep 94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22" name="Afgeronde rechthoek 121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23" name="Groep 122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24" name="Rechthoek 123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5" name="Rechthoek 124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6" name="Rechthoek 125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7" name="Rechthoek 126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8" name="Rechthoek 127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9" name="Rechthoek 128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0" name="Rechthoek 129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1" name="Rechthoek 130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2" name="Rechthoek 131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3" name="Rechthoek 132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4" name="Vrije vorm 133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96" name="Rechte verbindingslijn 95"/>
            <p:cNvCxnSpPr>
              <a:stCxn id="98" idx="2"/>
              <a:endCxn id="122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Rechte verbindingslijn 96"/>
            <p:cNvCxnSpPr>
              <a:stCxn id="99" idx="3"/>
              <a:endCxn id="135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Ovaal 97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99" name="Ovaal 98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100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01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02" name="Ovaal 101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03" name="Ovaal 102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04" name="Ovaal 103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05" name="Ovaal 104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06" name="Ovaal 105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07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08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10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11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12" name="Groep 111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13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4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5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6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17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18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9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20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21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146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Rechts + Objec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hthoek 147"/>
          <p:cNvSpPr/>
          <p:nvPr userDrawn="1"/>
        </p:nvSpPr>
        <p:spPr>
          <a:xfrm>
            <a:off x="0" y="1424764"/>
            <a:ext cx="7543573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033512" y="1420100"/>
            <a:ext cx="4158488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7CB0E-1A55-43A4-9C59-ADE4314CD8F3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4"/>
          </p:nvPr>
        </p:nvSpPr>
        <p:spPr>
          <a:xfrm>
            <a:off x="384100" y="1641026"/>
            <a:ext cx="6765909" cy="3599714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Rechts + Object (L)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5" hasCustomPrompt="1"/>
          </p:nvPr>
        </p:nvSpPr>
        <p:spPr>
          <a:xfrm>
            <a:off x="0" y="5437534"/>
            <a:ext cx="7543573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360000" tIns="36000" rIns="216000" bIns="0" anchor="ctr"/>
          <a:lstStyle>
            <a:lvl1pPr algn="r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49" name="Groep 148"/>
          <p:cNvGrpSpPr/>
          <p:nvPr userDrawn="1"/>
        </p:nvGrpSpPr>
        <p:grpSpPr>
          <a:xfrm>
            <a:off x="-3216020" y="-26002"/>
            <a:ext cx="3064014" cy="6864697"/>
            <a:chOff x="12363871" y="-26002"/>
            <a:chExt cx="3064812" cy="6864697"/>
          </a:xfrm>
        </p:grpSpPr>
        <p:sp>
          <p:nvSpPr>
            <p:cNvPr id="150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1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52" name="Ovaal 151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53" name="Ovaal 152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55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56" name="Tekstvak 155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157" name="Rechthoek 156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158" name="Rechte verbindingslijn 157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Rechte verbindingslijn 158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Rechte verbindingslijn 159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Rechte verbindingslijn 160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Rechte verbindingslijn 161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3" name="Groep 162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202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203" name="Groep 202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204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206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07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08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09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0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1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2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3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4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205" name="Vrije vorm 204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164" name="Groep 163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168" name="Rechthoek 167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169" name="Rechthoek 168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170" name="Gelijkbenige driehoek 169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171" name="Afgeronde rechthoek 170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172" name="Groep 171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189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190" name="Groep 189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191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193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4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5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6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7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8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9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200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201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192" name="Vrije vorm 191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173" name="Groep 172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179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180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181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182" name="Rechte verbindingslijn 181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Rechte verbindingslijn 182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Rechte verbindingslijn 183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Rechte verbindingslijn 184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Rechte verbindingslijn 185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Rechte verbindingslijn 186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8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174" name="Groep 173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175" name="Rechthoek 174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176" name="Groep 175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177" name="Parallellogram 176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178" name="Parallellogram 177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165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166" name="Rechthoek 165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167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15" name="Groep 214"/>
          <p:cNvGrpSpPr/>
          <p:nvPr userDrawn="1"/>
        </p:nvGrpSpPr>
        <p:grpSpPr>
          <a:xfrm>
            <a:off x="12342089" y="-26002"/>
            <a:ext cx="2807581" cy="5805264"/>
            <a:chOff x="-2973833" y="0"/>
            <a:chExt cx="2808312" cy="5805264"/>
          </a:xfrm>
        </p:grpSpPr>
        <p:sp>
          <p:nvSpPr>
            <p:cNvPr id="216" name="Rechthoek 215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17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218" name="Ovaal 217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19" name="Ovaal 218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20" name="Ovaal 219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21" name="Ovaal 220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22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223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224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225" name="Rechte verbindingslijn 224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Rechte verbindingslijn 225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Rechte verbindingslijn 226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8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9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0" name="Groep 229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271" name="Afgeronde rechthoek 270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272" name="Groep 271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273" name="Rechthoek 272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4" name="Rechthoek 273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5" name="Rechthoek 274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6" name="Rechthoek 275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7" name="Rechthoek 276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8" name="Rechthoek 277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9" name="Rechthoek 278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0" name="Rechthoek 279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1" name="Rechthoek 280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2" name="Rechthoek 281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3" name="Vrije vorm 282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231" name="Groep 230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258" name="Afgeronde rechthoek 257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259" name="Groep 258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260" name="Rechthoek 259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1" name="Rechthoek 260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2" name="Rechthoek 261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3" name="Rechthoek 262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4" name="Rechthoek 263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5" name="Rechthoek 264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6" name="Rechthoek 265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7" name="Rechthoek 266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8" name="Rechthoek 267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9" name="Rechthoek 268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0" name="Vrije vorm 269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232" name="Rechte verbindingslijn 231"/>
            <p:cNvCxnSpPr>
              <a:stCxn id="234" idx="2"/>
              <a:endCxn id="258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Rechte verbindingslijn 232"/>
            <p:cNvCxnSpPr>
              <a:stCxn id="235" idx="3"/>
              <a:endCxn id="271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Ovaal 233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235" name="Ovaal 234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236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237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238" name="Ovaal 237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239" name="Ovaal 238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240" name="Ovaal 239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241" name="Ovaal 240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242" name="Ovaal 241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243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244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246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247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248" name="Groep 247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249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250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251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52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253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254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55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56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257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194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Rechts + Object (L)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hthoek 145"/>
          <p:cNvSpPr/>
          <p:nvPr userDrawn="1"/>
        </p:nvSpPr>
        <p:spPr>
          <a:xfrm>
            <a:off x="7543574" y="1420285"/>
            <a:ext cx="4648427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148" name="Rechthoek 147"/>
          <p:cNvSpPr/>
          <p:nvPr userDrawn="1"/>
        </p:nvSpPr>
        <p:spPr>
          <a:xfrm>
            <a:off x="0" y="1424764"/>
            <a:ext cx="7543573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033512" y="1420100"/>
            <a:ext cx="4158488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7CB0E-1A55-43A4-9C59-ADE4314CD8F3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4"/>
          </p:nvPr>
        </p:nvSpPr>
        <p:spPr>
          <a:xfrm>
            <a:off x="384100" y="1641026"/>
            <a:ext cx="6765909" cy="3599714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Rechts + Object (L)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5" hasCustomPrompt="1"/>
          </p:nvPr>
        </p:nvSpPr>
        <p:spPr>
          <a:xfrm>
            <a:off x="0" y="5437534"/>
            <a:ext cx="7543573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360000" tIns="36000" rIns="216000" bIns="0" anchor="ctr"/>
          <a:lstStyle>
            <a:lvl1pPr algn="r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49" name="Groep 148"/>
          <p:cNvGrpSpPr/>
          <p:nvPr userDrawn="1"/>
        </p:nvGrpSpPr>
        <p:grpSpPr>
          <a:xfrm>
            <a:off x="-3216020" y="-26002"/>
            <a:ext cx="3064014" cy="6864697"/>
            <a:chOff x="12363871" y="-26002"/>
            <a:chExt cx="3064812" cy="6864697"/>
          </a:xfrm>
        </p:grpSpPr>
        <p:sp>
          <p:nvSpPr>
            <p:cNvPr id="150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1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52" name="Ovaal 151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53" name="Ovaal 152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55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56" name="Tekstvak 155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157" name="Rechthoek 156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158" name="Rechte verbindingslijn 157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Rechte verbindingslijn 158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Rechte verbindingslijn 159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Rechte verbindingslijn 160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Rechte verbindingslijn 161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3" name="Groep 162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202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203" name="Groep 202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204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206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07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08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09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0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1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2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3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214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205" name="Vrije vorm 204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164" name="Groep 163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168" name="Rechthoek 167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169" name="Rechthoek 168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170" name="Gelijkbenige driehoek 169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171" name="Afgeronde rechthoek 170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172" name="Groep 171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189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190" name="Groep 189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191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193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4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5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6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7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8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199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200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201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192" name="Vrije vorm 191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173" name="Groep 172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179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180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181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182" name="Rechte verbindingslijn 181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Rechte verbindingslijn 182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Rechte verbindingslijn 183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Rechte verbindingslijn 184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Rechte verbindingslijn 185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Rechte verbindingslijn 186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8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174" name="Groep 173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175" name="Rechthoek 174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176" name="Groep 175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177" name="Parallellogram 176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178" name="Parallellogram 177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165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166" name="Rechthoek 165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167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15" name="Groep 214"/>
          <p:cNvGrpSpPr/>
          <p:nvPr userDrawn="1"/>
        </p:nvGrpSpPr>
        <p:grpSpPr>
          <a:xfrm>
            <a:off x="12342089" y="-26002"/>
            <a:ext cx="2807581" cy="5805264"/>
            <a:chOff x="-2973833" y="0"/>
            <a:chExt cx="2808312" cy="5805264"/>
          </a:xfrm>
        </p:grpSpPr>
        <p:sp>
          <p:nvSpPr>
            <p:cNvPr id="216" name="Rechthoek 215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17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218" name="Ovaal 217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19" name="Ovaal 218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20" name="Ovaal 219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21" name="Ovaal 220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22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223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224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225" name="Rechte verbindingslijn 224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Rechte verbindingslijn 225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Rechte verbindingslijn 226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8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9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0" name="Groep 229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271" name="Afgeronde rechthoek 270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272" name="Groep 271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273" name="Rechthoek 272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4" name="Rechthoek 273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5" name="Rechthoek 274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6" name="Rechthoek 275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7" name="Rechthoek 276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8" name="Rechthoek 277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9" name="Rechthoek 278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0" name="Rechthoek 279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1" name="Rechthoek 280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2" name="Rechthoek 281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83" name="Vrije vorm 282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231" name="Groep 230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258" name="Afgeronde rechthoek 257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259" name="Groep 258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260" name="Rechthoek 259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1" name="Rechthoek 260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2" name="Rechthoek 261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3" name="Rechthoek 262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4" name="Rechthoek 263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5" name="Rechthoek 264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6" name="Rechthoek 265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7" name="Rechthoek 266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8" name="Rechthoek 267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69" name="Rechthoek 268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270" name="Vrije vorm 269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232" name="Rechte verbindingslijn 231"/>
            <p:cNvCxnSpPr>
              <a:stCxn id="234" idx="2"/>
              <a:endCxn id="258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Rechte verbindingslijn 232"/>
            <p:cNvCxnSpPr>
              <a:stCxn id="235" idx="3"/>
              <a:endCxn id="271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Ovaal 233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235" name="Ovaal 234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236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237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238" name="Ovaal 237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239" name="Ovaal 238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240" name="Ovaal 239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241" name="Ovaal 240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242" name="Ovaal 241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243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244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246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247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248" name="Groep 247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249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250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251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52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253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254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55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256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257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855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met 2 kolommen (ge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1562" y="192001"/>
            <a:ext cx="11247071" cy="648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5A73C-EE44-444C-B81D-283F80360EA2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in 2 kolommen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21"/>
          </p:nvPr>
        </p:nvSpPr>
        <p:spPr>
          <a:xfrm>
            <a:off x="471562" y="1420813"/>
            <a:ext cx="5362603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sz="quarter" idx="23"/>
          </p:nvPr>
        </p:nvSpPr>
        <p:spPr>
          <a:xfrm>
            <a:off x="6342347" y="1420813"/>
            <a:ext cx="5362603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grpSp>
        <p:nvGrpSpPr>
          <p:cNvPr id="38" name="Groep 37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39" name="Rechthoek 38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40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44" name="Ovaal 43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5" name="Ovaal 44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7" name="Ovaal 46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49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50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51" name="Rechte verbindingslijn 50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chte verbindingslijn 51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chte verbindingslijn 52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4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4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6" name="Groep 55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97" name="Afgeronde rechthoek 96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98" name="Groep 97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99" name="Rechthoek 98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0" name="Rechthoek 99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1" name="Rechthoek 100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2" name="Rechthoek 101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3" name="Rechthoek 102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4" name="Rechthoek 103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5" name="Rechthoek 104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6" name="Rechthoek 105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7" name="Rechthoek 106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8" name="Rechthoek 107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9" name="Vrije vorm 108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57" name="Groep 56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84" name="Afgeronde rechthoek 83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85" name="Groep 84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6" name="Rechthoek 85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Rechthoek 94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6" name="Vrije vorm 95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58" name="Rechte verbindingslijn 57"/>
            <p:cNvCxnSpPr>
              <a:stCxn id="60" idx="2"/>
              <a:endCxn id="84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chte verbindingslijn 58"/>
            <p:cNvCxnSpPr>
              <a:stCxn id="61" idx="3"/>
              <a:endCxn id="97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al 59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1" name="Ovaal 60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2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63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64" name="Ovaal 63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65" name="Ovaal 64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66" name="Ovaal 65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67" name="Ovaal 66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68" name="Ovaal 67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69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70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72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73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74" name="Groep 73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75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76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77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8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79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80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81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82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83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59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met 2 kolommen (licht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hthoek 109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1562" y="192001"/>
            <a:ext cx="11247071" cy="648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5A73C-EE44-444C-B81D-283F80360EA2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in 2 kolommen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21"/>
          </p:nvPr>
        </p:nvSpPr>
        <p:spPr>
          <a:xfrm>
            <a:off x="471562" y="1420813"/>
            <a:ext cx="5362603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sz="quarter" idx="23"/>
          </p:nvPr>
        </p:nvSpPr>
        <p:spPr>
          <a:xfrm>
            <a:off x="6342347" y="1420813"/>
            <a:ext cx="5362603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grpSp>
        <p:nvGrpSpPr>
          <p:cNvPr id="38" name="Groep 37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39" name="Rechthoek 38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40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44" name="Ovaal 43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5" name="Ovaal 44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7" name="Ovaal 46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49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50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51" name="Rechte verbindingslijn 50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chte verbindingslijn 51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chte verbindingslijn 52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4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4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6" name="Groep 55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97" name="Afgeronde rechthoek 96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98" name="Groep 97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99" name="Rechthoek 98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0" name="Rechthoek 99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1" name="Rechthoek 100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2" name="Rechthoek 101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3" name="Rechthoek 102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4" name="Rechthoek 103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5" name="Rechthoek 104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6" name="Rechthoek 105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7" name="Rechthoek 106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8" name="Rechthoek 107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9" name="Vrije vorm 108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57" name="Groep 56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84" name="Afgeronde rechthoek 83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85" name="Groep 84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6" name="Rechthoek 85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Rechthoek 94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6" name="Vrije vorm 95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58" name="Rechte verbindingslijn 57"/>
            <p:cNvCxnSpPr>
              <a:stCxn id="60" idx="2"/>
              <a:endCxn id="84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chte verbindingslijn 58"/>
            <p:cNvCxnSpPr>
              <a:stCxn id="61" idx="3"/>
              <a:endCxn id="97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al 59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1" name="Ovaal 60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2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63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64" name="Ovaal 63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65" name="Ovaal 64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66" name="Ovaal 65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67" name="Ovaal 66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68" name="Ovaal 67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69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70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72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73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74" name="Groep 73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75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76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77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8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79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80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81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82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83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849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met 2 kolommen (grij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hthoek 109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1562" y="192001"/>
            <a:ext cx="11247071" cy="648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5A73C-EE44-444C-B81D-283F80360EA2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in 2 kolommen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21"/>
          </p:nvPr>
        </p:nvSpPr>
        <p:spPr>
          <a:xfrm>
            <a:off x="471562" y="1420813"/>
            <a:ext cx="5362603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sz="quarter" idx="23"/>
          </p:nvPr>
        </p:nvSpPr>
        <p:spPr>
          <a:xfrm>
            <a:off x="6342347" y="1420813"/>
            <a:ext cx="5362603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grpSp>
        <p:nvGrpSpPr>
          <p:cNvPr id="38" name="Groep 37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39" name="Rechthoek 38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40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44" name="Ovaal 43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5" name="Ovaal 44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7" name="Ovaal 46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49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50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51" name="Rechte verbindingslijn 50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chte verbindingslijn 51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chte verbindingslijn 52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4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4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6" name="Groep 55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97" name="Afgeronde rechthoek 96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98" name="Groep 97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99" name="Rechthoek 98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0" name="Rechthoek 99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1" name="Rechthoek 100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2" name="Rechthoek 101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3" name="Rechthoek 102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4" name="Rechthoek 103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5" name="Rechthoek 104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6" name="Rechthoek 105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7" name="Rechthoek 106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8" name="Rechthoek 107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9" name="Vrije vorm 108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57" name="Groep 56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84" name="Afgeronde rechthoek 83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85" name="Groep 84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6" name="Rechthoek 85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Rechthoek 94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6" name="Vrije vorm 95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58" name="Rechte verbindingslijn 57"/>
            <p:cNvCxnSpPr>
              <a:stCxn id="60" idx="2"/>
              <a:endCxn id="84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chte verbindingslijn 58"/>
            <p:cNvCxnSpPr>
              <a:stCxn id="61" idx="3"/>
              <a:endCxn id="97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al 59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1" name="Ovaal 60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2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63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64" name="Ovaal 63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65" name="Ovaal 64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66" name="Ovaal 65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67" name="Ovaal 66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68" name="Ovaal 67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69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70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72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73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74" name="Groep 73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75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76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77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8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79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80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81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82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83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71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met 3 kolommen (ge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1562" y="192001"/>
            <a:ext cx="11247071" cy="648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5A73C-EE44-444C-B81D-283F80360EA2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in 3 kolommen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21"/>
          </p:nvPr>
        </p:nvSpPr>
        <p:spPr>
          <a:xfrm>
            <a:off x="471562" y="1420813"/>
            <a:ext cx="3419110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22"/>
          </p:nvPr>
        </p:nvSpPr>
        <p:spPr>
          <a:xfrm>
            <a:off x="4386152" y="1420813"/>
            <a:ext cx="3419110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sz="quarter" idx="23"/>
          </p:nvPr>
        </p:nvSpPr>
        <p:spPr>
          <a:xfrm>
            <a:off x="8300740" y="1420813"/>
            <a:ext cx="3419110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grpSp>
        <p:nvGrpSpPr>
          <p:cNvPr id="38" name="Groep 37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39" name="Rechthoek 38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40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44" name="Ovaal 43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5" name="Ovaal 44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7" name="Ovaal 46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49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50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51" name="Rechte verbindingslijn 50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chte verbindingslijn 51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chte verbindingslijn 52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4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4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6" name="Groep 55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97" name="Afgeronde rechthoek 96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98" name="Groep 97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99" name="Rechthoek 98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0" name="Rechthoek 99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1" name="Rechthoek 100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2" name="Rechthoek 101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3" name="Rechthoek 102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4" name="Rechthoek 103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5" name="Rechthoek 104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6" name="Rechthoek 105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7" name="Rechthoek 106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8" name="Rechthoek 107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9" name="Vrije vorm 108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57" name="Groep 56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84" name="Afgeronde rechthoek 83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85" name="Groep 84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6" name="Rechthoek 85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Rechthoek 94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6" name="Vrije vorm 95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58" name="Rechte verbindingslijn 57"/>
            <p:cNvCxnSpPr>
              <a:stCxn id="60" idx="2"/>
              <a:endCxn id="84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chte verbindingslijn 58"/>
            <p:cNvCxnSpPr>
              <a:stCxn id="61" idx="3"/>
              <a:endCxn id="97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al 59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1" name="Ovaal 60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2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63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64" name="Ovaal 63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65" name="Ovaal 64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66" name="Ovaal 65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67" name="Ovaal 66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68" name="Ovaal 67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69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70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72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73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74" name="Groep 73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75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76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77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8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79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80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81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82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83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324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met 3 kolommen (licht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hthoek 109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1562" y="192001"/>
            <a:ext cx="11247071" cy="648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5A73C-EE44-444C-B81D-283F80360EA2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in 3 kolommen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21"/>
          </p:nvPr>
        </p:nvSpPr>
        <p:spPr>
          <a:xfrm>
            <a:off x="471562" y="1420813"/>
            <a:ext cx="3419110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22"/>
          </p:nvPr>
        </p:nvSpPr>
        <p:spPr>
          <a:xfrm>
            <a:off x="4386152" y="1420813"/>
            <a:ext cx="3419110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sz="quarter" idx="23"/>
          </p:nvPr>
        </p:nvSpPr>
        <p:spPr>
          <a:xfrm>
            <a:off x="8300740" y="1420813"/>
            <a:ext cx="3419110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grpSp>
        <p:nvGrpSpPr>
          <p:cNvPr id="38" name="Groep 37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39" name="Rechthoek 38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40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44" name="Ovaal 43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5" name="Ovaal 44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7" name="Ovaal 46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49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50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51" name="Rechte verbindingslijn 50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chte verbindingslijn 51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chte verbindingslijn 52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4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4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6" name="Groep 55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97" name="Afgeronde rechthoek 96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98" name="Groep 97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99" name="Rechthoek 98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0" name="Rechthoek 99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1" name="Rechthoek 100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2" name="Rechthoek 101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3" name="Rechthoek 102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4" name="Rechthoek 103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5" name="Rechthoek 104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6" name="Rechthoek 105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7" name="Rechthoek 106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8" name="Rechthoek 107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9" name="Vrije vorm 108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57" name="Groep 56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84" name="Afgeronde rechthoek 83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85" name="Groep 84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6" name="Rechthoek 85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Rechthoek 94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6" name="Vrije vorm 95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58" name="Rechte verbindingslijn 57"/>
            <p:cNvCxnSpPr>
              <a:stCxn id="60" idx="2"/>
              <a:endCxn id="84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chte verbindingslijn 58"/>
            <p:cNvCxnSpPr>
              <a:stCxn id="61" idx="3"/>
              <a:endCxn id="97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al 59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1" name="Ovaal 60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2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63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64" name="Ovaal 63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65" name="Ovaal 64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66" name="Ovaal 65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67" name="Ovaal 66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68" name="Ovaal 67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69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70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72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73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74" name="Groep 73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75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76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77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8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79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80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81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82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83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660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9FB6-DE11-4444-900A-D0C19481DBE8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9893B-0E5C-4BEE-9B4E-083A2E4999A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45146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met 3 kolommen (grij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hthoek 109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1562" y="192001"/>
            <a:ext cx="11247071" cy="648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5A73C-EE44-444C-B81D-283F80360EA2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in 3 kolommen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21"/>
          </p:nvPr>
        </p:nvSpPr>
        <p:spPr>
          <a:xfrm>
            <a:off x="471562" y="1420813"/>
            <a:ext cx="3419110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22"/>
          </p:nvPr>
        </p:nvSpPr>
        <p:spPr>
          <a:xfrm>
            <a:off x="4386152" y="1420813"/>
            <a:ext cx="3419110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sz="quarter" idx="23"/>
          </p:nvPr>
        </p:nvSpPr>
        <p:spPr>
          <a:xfrm>
            <a:off x="8300740" y="1420813"/>
            <a:ext cx="3419110" cy="452596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grpSp>
        <p:nvGrpSpPr>
          <p:cNvPr id="38" name="Groep 37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39" name="Rechthoek 38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40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44" name="Ovaal 43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5" name="Ovaal 44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7" name="Ovaal 46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49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50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51" name="Rechte verbindingslijn 50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chte verbindingslijn 51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chte verbindingslijn 52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4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4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6" name="Groep 55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97" name="Afgeronde rechthoek 96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98" name="Groep 97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99" name="Rechthoek 98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0" name="Rechthoek 99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1" name="Rechthoek 100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2" name="Rechthoek 101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3" name="Rechthoek 102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4" name="Rechthoek 103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5" name="Rechthoek 104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6" name="Rechthoek 105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7" name="Rechthoek 106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8" name="Rechthoek 107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09" name="Vrije vorm 108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57" name="Groep 56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84" name="Afgeronde rechthoek 83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85" name="Groep 84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6" name="Rechthoek 85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Rechthoek 94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6" name="Vrije vorm 95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58" name="Rechte verbindingslijn 57"/>
            <p:cNvCxnSpPr>
              <a:stCxn id="60" idx="2"/>
              <a:endCxn id="84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chte verbindingslijn 58"/>
            <p:cNvCxnSpPr>
              <a:stCxn id="61" idx="3"/>
              <a:endCxn id="97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al 59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1" name="Ovaal 60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62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63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64" name="Ovaal 63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65" name="Ovaal 64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66" name="Ovaal 65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67" name="Ovaal 66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68" name="Ovaal 67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69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70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72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73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74" name="Groep 73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75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76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77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8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79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80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81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82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83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874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 (X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hthoek 78"/>
          <p:cNvSpPr/>
          <p:nvPr userDrawn="1"/>
        </p:nvSpPr>
        <p:spPr>
          <a:xfrm>
            <a:off x="0" y="1424764"/>
            <a:ext cx="12192000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67D7E-539A-4997-8601-AA692D519096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4"/>
          </p:nvPr>
        </p:nvSpPr>
        <p:spPr>
          <a:xfrm>
            <a:off x="384911" y="1641027"/>
            <a:ext cx="11394105" cy="3586067"/>
          </a:xfrm>
          <a:noFill/>
        </p:spPr>
        <p:txBody>
          <a:bodyPr anchor="ctr"/>
          <a:lstStyle>
            <a:lvl1pPr algn="ctr">
              <a:defRPr sz="1200"/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Object (XL)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5" hasCustomPrompt="1"/>
          </p:nvPr>
        </p:nvSpPr>
        <p:spPr>
          <a:xfrm>
            <a:off x="1" y="5437534"/>
            <a:ext cx="12191999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540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3" name="Groep 12"/>
          <p:cNvGrpSpPr/>
          <p:nvPr userDrawn="1"/>
        </p:nvGrpSpPr>
        <p:grpSpPr>
          <a:xfrm>
            <a:off x="12360652" y="-26002"/>
            <a:ext cx="3064014" cy="6864697"/>
            <a:chOff x="12363871" y="-26002"/>
            <a:chExt cx="3064812" cy="6864697"/>
          </a:xfrm>
        </p:grpSpPr>
        <p:sp>
          <p:nvSpPr>
            <p:cNvPr id="14" name="Tekstvak 33"/>
            <p:cNvSpPr txBox="1"/>
            <p:nvPr userDrawn="1"/>
          </p:nvSpPr>
          <p:spPr>
            <a:xfrm>
              <a:off x="12537681" y="1001584"/>
              <a:ext cx="228530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 om een grafiek in te voegen</a:t>
              </a:r>
            </a:p>
          </p:txBody>
        </p:sp>
        <p:sp>
          <p:nvSpPr>
            <p:cNvPr id="15" name="Tekstvak 33"/>
            <p:cNvSpPr txBox="1"/>
            <p:nvPr userDrawn="1"/>
          </p:nvSpPr>
          <p:spPr>
            <a:xfrm>
              <a:off x="12537681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Selecteer de grafiek die u wilt </a:t>
              </a:r>
              <a:b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invoegen en klik op </a:t>
              </a: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‘Invoegen’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2494665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7" name="Ovaal 16"/>
            <p:cNvSpPr/>
            <p:nvPr userDrawn="1"/>
          </p:nvSpPr>
          <p:spPr>
            <a:xfrm>
              <a:off x="12494665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2535130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04588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2617212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2363871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GRAFIEK INVOEGEN</a:t>
              </a:r>
            </a:p>
          </p:txBody>
        </p:sp>
        <p:cxnSp>
          <p:nvCxnSpPr>
            <p:cNvPr id="22" name="Rechte verbindingslijn 21"/>
            <p:cNvCxnSpPr/>
            <p:nvPr userDrawn="1"/>
          </p:nvCxnSpPr>
          <p:spPr>
            <a:xfrm>
              <a:off x="12507575" y="33168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Rechte verbindingslijn 22"/>
            <p:cNvCxnSpPr/>
            <p:nvPr userDrawn="1"/>
          </p:nvCxnSpPr>
          <p:spPr>
            <a:xfrm>
              <a:off x="12507211" y="2537608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Rechte verbindingslijn 23"/>
            <p:cNvCxnSpPr/>
            <p:nvPr userDrawn="1"/>
          </p:nvCxnSpPr>
          <p:spPr>
            <a:xfrm>
              <a:off x="12507575" y="4423040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Rechte verbindingslijn 24"/>
            <p:cNvCxnSpPr/>
            <p:nvPr userDrawn="1"/>
          </p:nvCxnSpPr>
          <p:spPr>
            <a:xfrm>
              <a:off x="12507575" y="6838695"/>
              <a:ext cx="24890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25"/>
            <p:cNvCxnSpPr/>
            <p:nvPr userDrawn="1"/>
          </p:nvCxnSpPr>
          <p:spPr>
            <a:xfrm>
              <a:off x="12507211" y="4898666"/>
              <a:ext cx="248906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ep 26"/>
            <p:cNvGrpSpPr/>
            <p:nvPr userDrawn="1"/>
          </p:nvGrpSpPr>
          <p:grpSpPr>
            <a:xfrm>
              <a:off x="12436353" y="1728359"/>
              <a:ext cx="689983" cy="573048"/>
              <a:chOff x="15171969" y="1587338"/>
              <a:chExt cx="755407" cy="627385"/>
            </a:xfrm>
          </p:grpSpPr>
          <p:sp>
            <p:nvSpPr>
              <p:cNvPr id="66" name="Rechthoek 962"/>
              <p:cNvSpPr/>
              <p:nvPr userDrawn="1"/>
            </p:nvSpPr>
            <p:spPr>
              <a:xfrm>
                <a:off x="15171969" y="2008934"/>
                <a:ext cx="755407" cy="205789"/>
              </a:xfrm>
              <a:custGeom>
                <a:avLst/>
                <a:gdLst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664132 w 664132"/>
                  <a:gd name="connsiteY2" fmla="*/ 27778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664132"/>
                  <a:gd name="connsiteY0" fmla="*/ 0 h 290487"/>
                  <a:gd name="connsiteX1" fmla="*/ 664132 w 664132"/>
                  <a:gd name="connsiteY1" fmla="*/ 0 h 290487"/>
                  <a:gd name="connsiteX2" fmla="*/ 333932 w 664132"/>
                  <a:gd name="connsiteY2" fmla="*/ 290487 h 290487"/>
                  <a:gd name="connsiteX3" fmla="*/ 0 w 664132"/>
                  <a:gd name="connsiteY3" fmla="*/ 277787 h 290487"/>
                  <a:gd name="connsiteX4" fmla="*/ 0 w 664132"/>
                  <a:gd name="connsiteY4" fmla="*/ 0 h 290487"/>
                  <a:gd name="connsiteX0" fmla="*/ 0 w 664132"/>
                  <a:gd name="connsiteY0" fmla="*/ 0 h 277787"/>
                  <a:gd name="connsiteX1" fmla="*/ 664132 w 664132"/>
                  <a:gd name="connsiteY1" fmla="*/ 0 h 277787"/>
                  <a:gd name="connsiteX2" fmla="*/ 575232 w 664132"/>
                  <a:gd name="connsiteY2" fmla="*/ 271437 h 277787"/>
                  <a:gd name="connsiteX3" fmla="*/ 0 w 664132"/>
                  <a:gd name="connsiteY3" fmla="*/ 277787 h 277787"/>
                  <a:gd name="connsiteX4" fmla="*/ 0 w 664132"/>
                  <a:gd name="connsiteY4" fmla="*/ 0 h 277787"/>
                  <a:gd name="connsiteX0" fmla="*/ 0 w 708582"/>
                  <a:gd name="connsiteY0" fmla="*/ 0 h 277787"/>
                  <a:gd name="connsiteX1" fmla="*/ 708582 w 708582"/>
                  <a:gd name="connsiteY1" fmla="*/ 31750 h 277787"/>
                  <a:gd name="connsiteX2" fmla="*/ 575232 w 708582"/>
                  <a:gd name="connsiteY2" fmla="*/ 271437 h 277787"/>
                  <a:gd name="connsiteX3" fmla="*/ 0 w 708582"/>
                  <a:gd name="connsiteY3" fmla="*/ 277787 h 277787"/>
                  <a:gd name="connsiteX4" fmla="*/ 0 w 708582"/>
                  <a:gd name="connsiteY4" fmla="*/ 0 h 277787"/>
                  <a:gd name="connsiteX0" fmla="*/ 228600 w 708582"/>
                  <a:gd name="connsiteY0" fmla="*/ 6350 h 246037"/>
                  <a:gd name="connsiteX1" fmla="*/ 708582 w 708582"/>
                  <a:gd name="connsiteY1" fmla="*/ 0 h 246037"/>
                  <a:gd name="connsiteX2" fmla="*/ 575232 w 708582"/>
                  <a:gd name="connsiteY2" fmla="*/ 239687 h 246037"/>
                  <a:gd name="connsiteX3" fmla="*/ 0 w 708582"/>
                  <a:gd name="connsiteY3" fmla="*/ 246037 h 246037"/>
                  <a:gd name="connsiteX4" fmla="*/ 228600 w 708582"/>
                  <a:gd name="connsiteY4" fmla="*/ 6350 h 246037"/>
                  <a:gd name="connsiteX0" fmla="*/ 228600 w 778432"/>
                  <a:gd name="connsiteY0" fmla="*/ 0 h 239687"/>
                  <a:gd name="connsiteX1" fmla="*/ 778432 w 778432"/>
                  <a:gd name="connsiteY1" fmla="*/ 25400 h 239687"/>
                  <a:gd name="connsiteX2" fmla="*/ 575232 w 778432"/>
                  <a:gd name="connsiteY2" fmla="*/ 233337 h 239687"/>
                  <a:gd name="connsiteX3" fmla="*/ 0 w 778432"/>
                  <a:gd name="connsiteY3" fmla="*/ 239687 h 239687"/>
                  <a:gd name="connsiteX4" fmla="*/ 228600 w 778432"/>
                  <a:gd name="connsiteY4" fmla="*/ 0 h 239687"/>
                  <a:gd name="connsiteX0" fmla="*/ 228600 w 778432"/>
                  <a:gd name="connsiteY0" fmla="*/ 0 h 214287"/>
                  <a:gd name="connsiteX1" fmla="*/ 778432 w 778432"/>
                  <a:gd name="connsiteY1" fmla="*/ 0 h 214287"/>
                  <a:gd name="connsiteX2" fmla="*/ 575232 w 778432"/>
                  <a:gd name="connsiteY2" fmla="*/ 207937 h 214287"/>
                  <a:gd name="connsiteX3" fmla="*/ 0 w 778432"/>
                  <a:gd name="connsiteY3" fmla="*/ 214287 h 214287"/>
                  <a:gd name="connsiteX4" fmla="*/ 228600 w 778432"/>
                  <a:gd name="connsiteY4" fmla="*/ 0 h 214287"/>
                  <a:gd name="connsiteX0" fmla="*/ 228600 w 730724"/>
                  <a:gd name="connsiteY0" fmla="*/ 3975 h 218262"/>
                  <a:gd name="connsiteX1" fmla="*/ 730724 w 730724"/>
                  <a:gd name="connsiteY1" fmla="*/ 0 h 218262"/>
                  <a:gd name="connsiteX2" fmla="*/ 575232 w 730724"/>
                  <a:gd name="connsiteY2" fmla="*/ 211912 h 218262"/>
                  <a:gd name="connsiteX3" fmla="*/ 0 w 730724"/>
                  <a:gd name="connsiteY3" fmla="*/ 218262 h 218262"/>
                  <a:gd name="connsiteX4" fmla="*/ 228600 w 730724"/>
                  <a:gd name="connsiteY4" fmla="*/ 3975 h 218262"/>
                  <a:gd name="connsiteX0" fmla="*/ 252454 w 754578"/>
                  <a:gd name="connsiteY0" fmla="*/ 3975 h 211912"/>
                  <a:gd name="connsiteX1" fmla="*/ 754578 w 754578"/>
                  <a:gd name="connsiteY1" fmla="*/ 0 h 211912"/>
                  <a:gd name="connsiteX2" fmla="*/ 599086 w 754578"/>
                  <a:gd name="connsiteY2" fmla="*/ 211912 h 211912"/>
                  <a:gd name="connsiteX3" fmla="*/ 0 w 754578"/>
                  <a:gd name="connsiteY3" fmla="*/ 210311 h 211912"/>
                  <a:gd name="connsiteX4" fmla="*/ 252454 w 754578"/>
                  <a:gd name="connsiteY4" fmla="*/ 3975 h 211912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599086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754578"/>
                  <a:gd name="connsiteY0" fmla="*/ 0 h 223840"/>
                  <a:gd name="connsiteX1" fmla="*/ 754578 w 754578"/>
                  <a:gd name="connsiteY1" fmla="*/ 7952 h 223840"/>
                  <a:gd name="connsiteX2" fmla="*/ 654745 w 754578"/>
                  <a:gd name="connsiteY2" fmla="*/ 223840 h 223840"/>
                  <a:gd name="connsiteX3" fmla="*/ 0 w 754578"/>
                  <a:gd name="connsiteY3" fmla="*/ 218263 h 223840"/>
                  <a:gd name="connsiteX4" fmla="*/ 172941 w 754578"/>
                  <a:gd name="connsiteY4" fmla="*/ 0 h 223840"/>
                  <a:gd name="connsiteX0" fmla="*/ 172941 w 754578"/>
                  <a:gd name="connsiteY0" fmla="*/ 0 h 219864"/>
                  <a:gd name="connsiteX1" fmla="*/ 754578 w 754578"/>
                  <a:gd name="connsiteY1" fmla="*/ 7952 h 219864"/>
                  <a:gd name="connsiteX2" fmla="*/ 646793 w 754578"/>
                  <a:gd name="connsiteY2" fmla="*/ 219864 h 219864"/>
                  <a:gd name="connsiteX3" fmla="*/ 0 w 754578"/>
                  <a:gd name="connsiteY3" fmla="*/ 218263 h 219864"/>
                  <a:gd name="connsiteX4" fmla="*/ 172941 w 754578"/>
                  <a:gd name="connsiteY4" fmla="*/ 0 h 219864"/>
                  <a:gd name="connsiteX0" fmla="*/ 172941 w 818189"/>
                  <a:gd name="connsiteY0" fmla="*/ 0 h 219864"/>
                  <a:gd name="connsiteX1" fmla="*/ 818189 w 818189"/>
                  <a:gd name="connsiteY1" fmla="*/ 31806 h 219864"/>
                  <a:gd name="connsiteX2" fmla="*/ 646793 w 818189"/>
                  <a:gd name="connsiteY2" fmla="*/ 219864 h 219864"/>
                  <a:gd name="connsiteX3" fmla="*/ 0 w 818189"/>
                  <a:gd name="connsiteY3" fmla="*/ 218263 h 219864"/>
                  <a:gd name="connsiteX4" fmla="*/ 172941 w 818189"/>
                  <a:gd name="connsiteY4" fmla="*/ 0 h 219864"/>
                  <a:gd name="connsiteX0" fmla="*/ 172941 w 806262"/>
                  <a:gd name="connsiteY0" fmla="*/ 0 h 219864"/>
                  <a:gd name="connsiteX1" fmla="*/ 806262 w 806262"/>
                  <a:gd name="connsiteY1" fmla="*/ 11928 h 219864"/>
                  <a:gd name="connsiteX2" fmla="*/ 646793 w 806262"/>
                  <a:gd name="connsiteY2" fmla="*/ 219864 h 219864"/>
                  <a:gd name="connsiteX3" fmla="*/ 0 w 806262"/>
                  <a:gd name="connsiteY3" fmla="*/ 218263 h 219864"/>
                  <a:gd name="connsiteX4" fmla="*/ 172941 w 806262"/>
                  <a:gd name="connsiteY4" fmla="*/ 0 h 219864"/>
                  <a:gd name="connsiteX0" fmla="*/ 172941 w 798310"/>
                  <a:gd name="connsiteY0" fmla="*/ 0 h 219864"/>
                  <a:gd name="connsiteX1" fmla="*/ 798310 w 798310"/>
                  <a:gd name="connsiteY1" fmla="*/ 15903 h 219864"/>
                  <a:gd name="connsiteX2" fmla="*/ 646793 w 798310"/>
                  <a:gd name="connsiteY2" fmla="*/ 219864 h 219864"/>
                  <a:gd name="connsiteX3" fmla="*/ 0 w 798310"/>
                  <a:gd name="connsiteY3" fmla="*/ 218263 h 219864"/>
                  <a:gd name="connsiteX4" fmla="*/ 172941 w 798310"/>
                  <a:gd name="connsiteY4" fmla="*/ 0 h 219864"/>
                  <a:gd name="connsiteX0" fmla="*/ 172941 w 798310"/>
                  <a:gd name="connsiteY0" fmla="*/ 0 h 259620"/>
                  <a:gd name="connsiteX1" fmla="*/ 798310 w 798310"/>
                  <a:gd name="connsiteY1" fmla="*/ 15903 h 259620"/>
                  <a:gd name="connsiteX2" fmla="*/ 614988 w 798310"/>
                  <a:gd name="connsiteY2" fmla="*/ 259620 h 259620"/>
                  <a:gd name="connsiteX3" fmla="*/ 0 w 798310"/>
                  <a:gd name="connsiteY3" fmla="*/ 218263 h 259620"/>
                  <a:gd name="connsiteX4" fmla="*/ 172941 w 798310"/>
                  <a:gd name="connsiteY4" fmla="*/ 0 h 259620"/>
                  <a:gd name="connsiteX0" fmla="*/ 188843 w 814212"/>
                  <a:gd name="connsiteY0" fmla="*/ 0 h 259620"/>
                  <a:gd name="connsiteX1" fmla="*/ 814212 w 814212"/>
                  <a:gd name="connsiteY1" fmla="*/ 15903 h 259620"/>
                  <a:gd name="connsiteX2" fmla="*/ 630890 w 814212"/>
                  <a:gd name="connsiteY2" fmla="*/ 259620 h 259620"/>
                  <a:gd name="connsiteX3" fmla="*/ 0 w 814212"/>
                  <a:gd name="connsiteY3" fmla="*/ 254043 h 259620"/>
                  <a:gd name="connsiteX4" fmla="*/ 188843 w 814212"/>
                  <a:gd name="connsiteY4" fmla="*/ 0 h 259620"/>
                  <a:gd name="connsiteX0" fmla="*/ 208721 w 834090"/>
                  <a:gd name="connsiteY0" fmla="*/ 0 h 259620"/>
                  <a:gd name="connsiteX1" fmla="*/ 834090 w 834090"/>
                  <a:gd name="connsiteY1" fmla="*/ 15903 h 259620"/>
                  <a:gd name="connsiteX2" fmla="*/ 650768 w 834090"/>
                  <a:gd name="connsiteY2" fmla="*/ 259620 h 259620"/>
                  <a:gd name="connsiteX3" fmla="*/ 0 w 834090"/>
                  <a:gd name="connsiteY3" fmla="*/ 254043 h 259620"/>
                  <a:gd name="connsiteX4" fmla="*/ 208721 w 834090"/>
                  <a:gd name="connsiteY4" fmla="*/ 0 h 259620"/>
                  <a:gd name="connsiteX0" fmla="*/ 268356 w 893725"/>
                  <a:gd name="connsiteY0" fmla="*/ 0 h 259620"/>
                  <a:gd name="connsiteX1" fmla="*/ 893725 w 893725"/>
                  <a:gd name="connsiteY1" fmla="*/ 15903 h 259620"/>
                  <a:gd name="connsiteX2" fmla="*/ 710403 w 893725"/>
                  <a:gd name="connsiteY2" fmla="*/ 259620 h 259620"/>
                  <a:gd name="connsiteX3" fmla="*/ 0 w 893725"/>
                  <a:gd name="connsiteY3" fmla="*/ 254043 h 259620"/>
                  <a:gd name="connsiteX4" fmla="*/ 268356 w 893725"/>
                  <a:gd name="connsiteY4" fmla="*/ 0 h 259620"/>
                  <a:gd name="connsiteX0" fmla="*/ 260405 w 885774"/>
                  <a:gd name="connsiteY0" fmla="*/ 0 h 259620"/>
                  <a:gd name="connsiteX1" fmla="*/ 885774 w 885774"/>
                  <a:gd name="connsiteY1" fmla="*/ 15903 h 259620"/>
                  <a:gd name="connsiteX2" fmla="*/ 702452 w 885774"/>
                  <a:gd name="connsiteY2" fmla="*/ 259620 h 259620"/>
                  <a:gd name="connsiteX3" fmla="*/ 0 w 885774"/>
                  <a:gd name="connsiteY3" fmla="*/ 254043 h 259620"/>
                  <a:gd name="connsiteX4" fmla="*/ 260405 w 885774"/>
                  <a:gd name="connsiteY4" fmla="*/ 0 h 259620"/>
                  <a:gd name="connsiteX0" fmla="*/ 220648 w 885774"/>
                  <a:gd name="connsiteY0" fmla="*/ 0 h 243717"/>
                  <a:gd name="connsiteX1" fmla="*/ 885774 w 885774"/>
                  <a:gd name="connsiteY1" fmla="*/ 0 h 243717"/>
                  <a:gd name="connsiteX2" fmla="*/ 702452 w 885774"/>
                  <a:gd name="connsiteY2" fmla="*/ 243717 h 243717"/>
                  <a:gd name="connsiteX3" fmla="*/ 0 w 885774"/>
                  <a:gd name="connsiteY3" fmla="*/ 238140 h 243717"/>
                  <a:gd name="connsiteX4" fmla="*/ 220648 w 885774"/>
                  <a:gd name="connsiteY4" fmla="*/ 0 h 24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74" h="243717">
                    <a:moveTo>
                      <a:pt x="220648" y="0"/>
                    </a:moveTo>
                    <a:lnTo>
                      <a:pt x="885774" y="0"/>
                    </a:lnTo>
                    <a:lnTo>
                      <a:pt x="702452" y="243717"/>
                    </a:lnTo>
                    <a:lnTo>
                      <a:pt x="0" y="238140"/>
                    </a:lnTo>
                    <a:lnTo>
                      <a:pt x="220648" y="0"/>
                    </a:lnTo>
                    <a:close/>
                  </a:path>
                </a:pathLst>
              </a:custGeom>
              <a:solidFill>
                <a:srgbClr val="FFFFFF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>
                <a:softEdge rad="31750"/>
              </a:effectLst>
            </p:spPr>
            <p:txBody>
              <a:bodyPr rtlCol="0" anchor="ctr"/>
              <a:lstStyle>
                <a:defPPr>
                  <a:defRPr lang="nl-NL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marL="0" marR="0" lvl="0" indent="0" algn="ctr" defTabSz="91412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67" name="Groep 66"/>
              <p:cNvGrpSpPr/>
              <p:nvPr userDrawn="1"/>
            </p:nvGrpSpPr>
            <p:grpSpPr>
              <a:xfrm>
                <a:off x="15281106" y="1587338"/>
                <a:ext cx="511775" cy="560304"/>
                <a:chOff x="10604642" y="969717"/>
                <a:chExt cx="1290643" cy="1427163"/>
              </a:xfrm>
            </p:grpSpPr>
            <p:grpSp>
              <p:nvGrpSpPr>
                <p:cNvPr id="68" name="Group 879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10604642" y="969717"/>
                  <a:ext cx="1290643" cy="1427163"/>
                  <a:chOff x="4798" y="1515"/>
                  <a:chExt cx="813" cy="899"/>
                </a:xfrm>
              </p:grpSpPr>
              <p:sp>
                <p:nvSpPr>
                  <p:cNvPr id="70" name="Freeform 886"/>
                  <p:cNvSpPr>
                    <a:spLocks/>
                  </p:cNvSpPr>
                  <p:nvPr userDrawn="1"/>
                </p:nvSpPr>
                <p:spPr bwMode="auto">
                  <a:xfrm>
                    <a:off x="5269" y="1515"/>
                    <a:ext cx="71" cy="898"/>
                  </a:xfrm>
                  <a:custGeom>
                    <a:avLst/>
                    <a:gdLst>
                      <a:gd name="T0" fmla="*/ 282 w 282"/>
                      <a:gd name="T1" fmla="*/ 0 h 3595"/>
                      <a:gd name="T2" fmla="*/ 282 w 282"/>
                      <a:gd name="T3" fmla="*/ 3138 h 3595"/>
                      <a:gd name="T4" fmla="*/ 0 w 282"/>
                      <a:gd name="T5" fmla="*/ 3595 h 3595"/>
                      <a:gd name="T6" fmla="*/ 0 w 282"/>
                      <a:gd name="T7" fmla="*/ 285 h 3595"/>
                      <a:gd name="T8" fmla="*/ 282 w 282"/>
                      <a:gd name="T9" fmla="*/ 0 h 35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2" h="3595">
                        <a:moveTo>
                          <a:pt x="282" y="0"/>
                        </a:moveTo>
                        <a:lnTo>
                          <a:pt x="282" y="3138"/>
                        </a:lnTo>
                        <a:lnTo>
                          <a:pt x="0" y="3595"/>
                        </a:lnTo>
                        <a:lnTo>
                          <a:pt x="0" y="285"/>
                        </a:lnTo>
                        <a:lnTo>
                          <a:pt x="282" y="0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1" name="Rectangle 88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515"/>
                    <a:ext cx="813" cy="899"/>
                  </a:xfrm>
                  <a:prstGeom prst="rect">
                    <a:avLst/>
                  </a:prstGeom>
                  <a:noFill/>
                  <a:ln w="0">
                    <a:noFill/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2" name="Rectangle 88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4798" y="1857"/>
                    <a:ext cx="228" cy="55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1929FF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3" name="Freeform 882"/>
                  <p:cNvSpPr>
                    <a:spLocks/>
                  </p:cNvSpPr>
                  <p:nvPr userDrawn="1"/>
                </p:nvSpPr>
                <p:spPr bwMode="auto">
                  <a:xfrm>
                    <a:off x="4798" y="1771"/>
                    <a:ext cx="314" cy="86"/>
                  </a:xfrm>
                  <a:custGeom>
                    <a:avLst/>
                    <a:gdLst>
                      <a:gd name="T0" fmla="*/ 411 w 1255"/>
                      <a:gd name="T1" fmla="*/ 0 h 342"/>
                      <a:gd name="T2" fmla="*/ 1255 w 1255"/>
                      <a:gd name="T3" fmla="*/ 0 h 342"/>
                      <a:gd name="T4" fmla="*/ 913 w 1255"/>
                      <a:gd name="T5" fmla="*/ 342 h 342"/>
                      <a:gd name="T6" fmla="*/ 0 w 1255"/>
                      <a:gd name="T7" fmla="*/ 342 h 342"/>
                      <a:gd name="T8" fmla="*/ 411 w 1255"/>
                      <a:gd name="T9" fmla="*/ 0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5" h="342">
                        <a:moveTo>
                          <a:pt x="411" y="0"/>
                        </a:moveTo>
                        <a:lnTo>
                          <a:pt x="1255" y="0"/>
                        </a:lnTo>
                        <a:lnTo>
                          <a:pt x="913" y="342"/>
                        </a:lnTo>
                        <a:lnTo>
                          <a:pt x="0" y="342"/>
                        </a:lnTo>
                        <a:lnTo>
                          <a:pt x="411" y="0"/>
                        </a:lnTo>
                        <a:close/>
                      </a:path>
                    </a:pathLst>
                  </a:custGeom>
                  <a:solidFill>
                    <a:srgbClr val="0039AC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4" name="Freeform 883"/>
                  <p:cNvSpPr>
                    <a:spLocks/>
                  </p:cNvSpPr>
                  <p:nvPr userDrawn="1"/>
                </p:nvSpPr>
                <p:spPr bwMode="auto">
                  <a:xfrm>
                    <a:off x="5026" y="1771"/>
                    <a:ext cx="85" cy="642"/>
                  </a:xfrm>
                  <a:custGeom>
                    <a:avLst/>
                    <a:gdLst>
                      <a:gd name="T0" fmla="*/ 342 w 342"/>
                      <a:gd name="T1" fmla="*/ 0 h 2568"/>
                      <a:gd name="T2" fmla="*/ 342 w 342"/>
                      <a:gd name="T3" fmla="*/ 2111 h 2568"/>
                      <a:gd name="T4" fmla="*/ 0 w 342"/>
                      <a:gd name="T5" fmla="*/ 2568 h 2568"/>
                      <a:gd name="T6" fmla="*/ 0 w 342"/>
                      <a:gd name="T7" fmla="*/ 342 h 2568"/>
                      <a:gd name="T8" fmla="*/ 342 w 342"/>
                      <a:gd name="T9" fmla="*/ 0 h 25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568">
                        <a:moveTo>
                          <a:pt x="342" y="0"/>
                        </a:moveTo>
                        <a:lnTo>
                          <a:pt x="342" y="2111"/>
                        </a:lnTo>
                        <a:lnTo>
                          <a:pt x="0" y="2568"/>
                        </a:lnTo>
                        <a:lnTo>
                          <a:pt x="0" y="342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000075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5" name="Freeform 884"/>
                  <p:cNvSpPr>
                    <a:spLocks/>
                  </p:cNvSpPr>
                  <p:nvPr userDrawn="1"/>
                </p:nvSpPr>
                <p:spPr bwMode="auto">
                  <a:xfrm>
                    <a:off x="5054" y="1515"/>
                    <a:ext cx="286" cy="72"/>
                  </a:xfrm>
                  <a:custGeom>
                    <a:avLst/>
                    <a:gdLst>
                      <a:gd name="T0" fmla="*/ 318 w 1140"/>
                      <a:gd name="T1" fmla="*/ 0 h 289"/>
                      <a:gd name="T2" fmla="*/ 1140 w 1140"/>
                      <a:gd name="T3" fmla="*/ 0 h 289"/>
                      <a:gd name="T4" fmla="*/ 855 w 1140"/>
                      <a:gd name="T5" fmla="*/ 289 h 289"/>
                      <a:gd name="T6" fmla="*/ 0 w 1140"/>
                      <a:gd name="T7" fmla="*/ 289 h 289"/>
                      <a:gd name="T8" fmla="*/ 318 w 1140"/>
                      <a:gd name="T9" fmla="*/ 0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0" h="289">
                        <a:moveTo>
                          <a:pt x="318" y="0"/>
                        </a:moveTo>
                        <a:lnTo>
                          <a:pt x="1140" y="0"/>
                        </a:lnTo>
                        <a:lnTo>
                          <a:pt x="855" y="289"/>
                        </a:lnTo>
                        <a:lnTo>
                          <a:pt x="0" y="28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EEFF2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6" name="Rectangle 88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054" y="1587"/>
                    <a:ext cx="215" cy="827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7" name="Rectangle 88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5298" y="1771"/>
                    <a:ext cx="228" cy="64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B80004"/>
                      </a:gs>
                      <a:gs pos="100000">
                        <a:srgbClr val="FF0000"/>
                      </a:gs>
                    </a:gsLst>
                    <a:lin ang="16200000" scaled="1"/>
                    <a:tileRect/>
                  </a:gradFill>
                  <a:ln w="0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78" name="Freeform 888"/>
                  <p:cNvSpPr>
                    <a:spLocks/>
                  </p:cNvSpPr>
                  <p:nvPr userDrawn="1"/>
                </p:nvSpPr>
                <p:spPr bwMode="auto">
                  <a:xfrm>
                    <a:off x="5526" y="1686"/>
                    <a:ext cx="85" cy="727"/>
                  </a:xfrm>
                  <a:custGeom>
                    <a:avLst/>
                    <a:gdLst>
                      <a:gd name="T0" fmla="*/ 342 w 342"/>
                      <a:gd name="T1" fmla="*/ 0 h 2911"/>
                      <a:gd name="T2" fmla="*/ 342 w 342"/>
                      <a:gd name="T3" fmla="*/ 2477 h 2911"/>
                      <a:gd name="T4" fmla="*/ 0 w 342"/>
                      <a:gd name="T5" fmla="*/ 2911 h 2911"/>
                      <a:gd name="T6" fmla="*/ 0 w 342"/>
                      <a:gd name="T7" fmla="*/ 334 h 2911"/>
                      <a:gd name="T8" fmla="*/ 342 w 342"/>
                      <a:gd name="T9" fmla="*/ 0 h 29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2" h="2911">
                        <a:moveTo>
                          <a:pt x="342" y="0"/>
                        </a:moveTo>
                        <a:lnTo>
                          <a:pt x="342" y="2477"/>
                        </a:lnTo>
                        <a:lnTo>
                          <a:pt x="0" y="2911"/>
                        </a:lnTo>
                        <a:lnTo>
                          <a:pt x="0" y="334"/>
                        </a:lnTo>
                        <a:lnTo>
                          <a:pt x="342" y="0"/>
                        </a:lnTo>
                        <a:close/>
                      </a:path>
                    </a:pathLst>
                  </a:custGeom>
                  <a:solidFill>
                    <a:srgbClr val="C2001B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  <p:sp>
              <p:nvSpPr>
                <p:cNvPr id="69" name="Vrije vorm 68"/>
                <p:cNvSpPr/>
                <p:nvPr userDrawn="1"/>
              </p:nvSpPr>
              <p:spPr>
                <a:xfrm>
                  <a:off x="11389225" y="1241176"/>
                  <a:ext cx="506025" cy="137883"/>
                </a:xfrm>
                <a:custGeom>
                  <a:avLst/>
                  <a:gdLst>
                    <a:gd name="connsiteX0" fmla="*/ 0 w 508407"/>
                    <a:gd name="connsiteY0" fmla="*/ 142646 h 146304"/>
                    <a:gd name="connsiteX1" fmla="*/ 369418 w 508407"/>
                    <a:gd name="connsiteY1" fmla="*/ 146304 h 146304"/>
                    <a:gd name="connsiteX2" fmla="*/ 508407 w 508407"/>
                    <a:gd name="connsiteY2" fmla="*/ 0 h 146304"/>
                    <a:gd name="connsiteX3" fmla="*/ 168250 w 508407"/>
                    <a:gd name="connsiteY3" fmla="*/ 0 h 146304"/>
                    <a:gd name="connsiteX4" fmla="*/ 0 w 508407"/>
                    <a:gd name="connsiteY4" fmla="*/ 142646 h 146304"/>
                    <a:gd name="connsiteX0" fmla="*/ 0 w 508407"/>
                    <a:gd name="connsiteY0" fmla="*/ 142646 h 142646"/>
                    <a:gd name="connsiteX1" fmla="*/ 376562 w 508407"/>
                    <a:gd name="connsiteY1" fmla="*/ 136779 h 142646"/>
                    <a:gd name="connsiteX2" fmla="*/ 508407 w 508407"/>
                    <a:gd name="connsiteY2" fmla="*/ 0 h 142646"/>
                    <a:gd name="connsiteX3" fmla="*/ 168250 w 508407"/>
                    <a:gd name="connsiteY3" fmla="*/ 0 h 142646"/>
                    <a:gd name="connsiteX4" fmla="*/ 0 w 508407"/>
                    <a:gd name="connsiteY4" fmla="*/ 142646 h 142646"/>
                    <a:gd name="connsiteX0" fmla="*/ 0 w 506025"/>
                    <a:gd name="connsiteY0" fmla="*/ 137883 h 137883"/>
                    <a:gd name="connsiteX1" fmla="*/ 374180 w 506025"/>
                    <a:gd name="connsiteY1" fmla="*/ 136779 h 137883"/>
                    <a:gd name="connsiteX2" fmla="*/ 506025 w 506025"/>
                    <a:gd name="connsiteY2" fmla="*/ 0 h 137883"/>
                    <a:gd name="connsiteX3" fmla="*/ 165868 w 506025"/>
                    <a:gd name="connsiteY3" fmla="*/ 0 h 137883"/>
                    <a:gd name="connsiteX4" fmla="*/ 0 w 506025"/>
                    <a:gd name="connsiteY4" fmla="*/ 137883 h 13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025" h="137883">
                      <a:moveTo>
                        <a:pt x="0" y="137883"/>
                      </a:moveTo>
                      <a:lnTo>
                        <a:pt x="374180" y="136779"/>
                      </a:lnTo>
                      <a:lnTo>
                        <a:pt x="506025" y="0"/>
                      </a:lnTo>
                      <a:lnTo>
                        <a:pt x="165868" y="0"/>
                      </a:lnTo>
                      <a:lnTo>
                        <a:pt x="0" y="13788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</p:grpSp>
        <p:grpSp>
          <p:nvGrpSpPr>
            <p:cNvPr id="28" name="Groep 27"/>
            <p:cNvGrpSpPr/>
            <p:nvPr userDrawn="1"/>
          </p:nvGrpSpPr>
          <p:grpSpPr>
            <a:xfrm>
              <a:off x="12548778" y="6003628"/>
              <a:ext cx="1980859" cy="542924"/>
              <a:chOff x="12390702" y="6054428"/>
              <a:chExt cx="1980859" cy="542924"/>
            </a:xfrm>
          </p:grpSpPr>
          <p:sp>
            <p:nvSpPr>
              <p:cNvPr id="32" name="Rechthoek 31"/>
              <p:cNvSpPr/>
              <p:nvPr/>
            </p:nvSpPr>
            <p:spPr>
              <a:xfrm>
                <a:off x="12402284" y="6054428"/>
                <a:ext cx="1969277" cy="542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33" name="Rechthoek 32"/>
              <p:cNvSpPr/>
              <p:nvPr/>
            </p:nvSpPr>
            <p:spPr>
              <a:xfrm>
                <a:off x="12662053" y="6062530"/>
                <a:ext cx="1327608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Ander </a:t>
                </a:r>
                <a:r>
                  <a:rPr lang="en-US" sz="1100" dirty="0" err="1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grafiektype</a:t>
                </a:r>
                <a:r>
                  <a:rPr lang="en-US" sz="1100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sp>
            <p:nvSpPr>
              <p:cNvPr id="34" name="Gelijkbenige driehoek 33"/>
              <p:cNvSpPr/>
              <p:nvPr/>
            </p:nvSpPr>
            <p:spPr>
              <a:xfrm rot="5400000">
                <a:off x="14210471" y="6150144"/>
                <a:ext cx="105309" cy="57157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799">
                  <a:latin typeface="Segoe UI Light" panose="020B0502040204020203" pitchFamily="34" charset="0"/>
                  <a:ea typeface="Adobe Heiti Std R" panose="020B0400000000000000" pitchFamily="34" charset="-128"/>
                  <a:cs typeface="Segoe UI Light" panose="020B0502040204020203" pitchFamily="34" charset="0"/>
                </a:endParaRPr>
              </a:p>
            </p:txBody>
          </p:sp>
          <p:sp>
            <p:nvSpPr>
              <p:cNvPr id="35" name="Afgeronde rechthoek 34"/>
              <p:cNvSpPr/>
              <p:nvPr/>
            </p:nvSpPr>
            <p:spPr>
              <a:xfrm>
                <a:off x="12390702" y="6322741"/>
                <a:ext cx="1973675" cy="268314"/>
              </a:xfrm>
              <a:prstGeom prst="roundRect">
                <a:avLst/>
              </a:prstGeom>
              <a:gradFill>
                <a:gsLst>
                  <a:gs pos="0">
                    <a:srgbClr val="FFF2BD"/>
                  </a:gs>
                  <a:gs pos="34000">
                    <a:srgbClr val="FFE98B"/>
                  </a:gs>
                  <a:gs pos="78000">
                    <a:srgbClr val="FFF5C9"/>
                  </a:gs>
                  <a:gs pos="59000">
                    <a:srgbClr val="FFE98B"/>
                  </a:gs>
                </a:gsLst>
                <a:lin ang="5400000" scaled="0"/>
              </a:gradFill>
              <a:ln w="63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24000" rtlCol="0" anchor="ctr"/>
              <a:lstStyle/>
              <a:p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Gegevens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bewerken</a:t>
                </a:r>
                <a:r>
                  <a:rPr lang="en-US" sz="1200" dirty="0">
                    <a:solidFill>
                      <a:schemeClr val="tx1"/>
                    </a:solidFill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rPr>
                  <a:t>…</a:t>
                </a:r>
              </a:p>
            </p:txBody>
          </p:sp>
          <p:grpSp>
            <p:nvGrpSpPr>
              <p:cNvPr id="36" name="Groep 35"/>
              <p:cNvGrpSpPr/>
              <p:nvPr/>
            </p:nvGrpSpPr>
            <p:grpSpPr>
              <a:xfrm>
                <a:off x="12461788" y="6100223"/>
                <a:ext cx="204691" cy="170000"/>
                <a:chOff x="15171969" y="1587338"/>
                <a:chExt cx="755407" cy="627385"/>
              </a:xfrm>
            </p:grpSpPr>
            <p:sp>
              <p:nvSpPr>
                <p:cNvPr id="53" name="Rechthoek 962"/>
                <p:cNvSpPr/>
                <p:nvPr userDrawn="1"/>
              </p:nvSpPr>
              <p:spPr>
                <a:xfrm>
                  <a:off x="15171969" y="2008934"/>
                  <a:ext cx="755407" cy="205789"/>
                </a:xfrm>
                <a:custGeom>
                  <a:avLst/>
                  <a:gdLst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664132 w 664132"/>
                    <a:gd name="connsiteY2" fmla="*/ 27778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664132"/>
                    <a:gd name="connsiteY0" fmla="*/ 0 h 290487"/>
                    <a:gd name="connsiteX1" fmla="*/ 664132 w 664132"/>
                    <a:gd name="connsiteY1" fmla="*/ 0 h 290487"/>
                    <a:gd name="connsiteX2" fmla="*/ 333932 w 664132"/>
                    <a:gd name="connsiteY2" fmla="*/ 290487 h 290487"/>
                    <a:gd name="connsiteX3" fmla="*/ 0 w 664132"/>
                    <a:gd name="connsiteY3" fmla="*/ 277787 h 290487"/>
                    <a:gd name="connsiteX4" fmla="*/ 0 w 664132"/>
                    <a:gd name="connsiteY4" fmla="*/ 0 h 290487"/>
                    <a:gd name="connsiteX0" fmla="*/ 0 w 664132"/>
                    <a:gd name="connsiteY0" fmla="*/ 0 h 277787"/>
                    <a:gd name="connsiteX1" fmla="*/ 664132 w 664132"/>
                    <a:gd name="connsiteY1" fmla="*/ 0 h 277787"/>
                    <a:gd name="connsiteX2" fmla="*/ 575232 w 664132"/>
                    <a:gd name="connsiteY2" fmla="*/ 271437 h 277787"/>
                    <a:gd name="connsiteX3" fmla="*/ 0 w 664132"/>
                    <a:gd name="connsiteY3" fmla="*/ 277787 h 277787"/>
                    <a:gd name="connsiteX4" fmla="*/ 0 w 664132"/>
                    <a:gd name="connsiteY4" fmla="*/ 0 h 277787"/>
                    <a:gd name="connsiteX0" fmla="*/ 0 w 708582"/>
                    <a:gd name="connsiteY0" fmla="*/ 0 h 277787"/>
                    <a:gd name="connsiteX1" fmla="*/ 708582 w 708582"/>
                    <a:gd name="connsiteY1" fmla="*/ 31750 h 277787"/>
                    <a:gd name="connsiteX2" fmla="*/ 575232 w 708582"/>
                    <a:gd name="connsiteY2" fmla="*/ 271437 h 277787"/>
                    <a:gd name="connsiteX3" fmla="*/ 0 w 708582"/>
                    <a:gd name="connsiteY3" fmla="*/ 277787 h 277787"/>
                    <a:gd name="connsiteX4" fmla="*/ 0 w 708582"/>
                    <a:gd name="connsiteY4" fmla="*/ 0 h 277787"/>
                    <a:gd name="connsiteX0" fmla="*/ 228600 w 708582"/>
                    <a:gd name="connsiteY0" fmla="*/ 6350 h 246037"/>
                    <a:gd name="connsiteX1" fmla="*/ 708582 w 708582"/>
                    <a:gd name="connsiteY1" fmla="*/ 0 h 246037"/>
                    <a:gd name="connsiteX2" fmla="*/ 575232 w 708582"/>
                    <a:gd name="connsiteY2" fmla="*/ 239687 h 246037"/>
                    <a:gd name="connsiteX3" fmla="*/ 0 w 708582"/>
                    <a:gd name="connsiteY3" fmla="*/ 246037 h 246037"/>
                    <a:gd name="connsiteX4" fmla="*/ 228600 w 708582"/>
                    <a:gd name="connsiteY4" fmla="*/ 6350 h 246037"/>
                    <a:gd name="connsiteX0" fmla="*/ 228600 w 778432"/>
                    <a:gd name="connsiteY0" fmla="*/ 0 h 239687"/>
                    <a:gd name="connsiteX1" fmla="*/ 778432 w 778432"/>
                    <a:gd name="connsiteY1" fmla="*/ 25400 h 239687"/>
                    <a:gd name="connsiteX2" fmla="*/ 575232 w 778432"/>
                    <a:gd name="connsiteY2" fmla="*/ 233337 h 239687"/>
                    <a:gd name="connsiteX3" fmla="*/ 0 w 778432"/>
                    <a:gd name="connsiteY3" fmla="*/ 239687 h 239687"/>
                    <a:gd name="connsiteX4" fmla="*/ 228600 w 778432"/>
                    <a:gd name="connsiteY4" fmla="*/ 0 h 239687"/>
                    <a:gd name="connsiteX0" fmla="*/ 228600 w 778432"/>
                    <a:gd name="connsiteY0" fmla="*/ 0 h 214287"/>
                    <a:gd name="connsiteX1" fmla="*/ 778432 w 778432"/>
                    <a:gd name="connsiteY1" fmla="*/ 0 h 214287"/>
                    <a:gd name="connsiteX2" fmla="*/ 575232 w 778432"/>
                    <a:gd name="connsiteY2" fmla="*/ 207937 h 214287"/>
                    <a:gd name="connsiteX3" fmla="*/ 0 w 778432"/>
                    <a:gd name="connsiteY3" fmla="*/ 214287 h 214287"/>
                    <a:gd name="connsiteX4" fmla="*/ 228600 w 778432"/>
                    <a:gd name="connsiteY4" fmla="*/ 0 h 214287"/>
                    <a:gd name="connsiteX0" fmla="*/ 228600 w 730724"/>
                    <a:gd name="connsiteY0" fmla="*/ 3975 h 218262"/>
                    <a:gd name="connsiteX1" fmla="*/ 730724 w 730724"/>
                    <a:gd name="connsiteY1" fmla="*/ 0 h 218262"/>
                    <a:gd name="connsiteX2" fmla="*/ 575232 w 730724"/>
                    <a:gd name="connsiteY2" fmla="*/ 211912 h 218262"/>
                    <a:gd name="connsiteX3" fmla="*/ 0 w 730724"/>
                    <a:gd name="connsiteY3" fmla="*/ 218262 h 218262"/>
                    <a:gd name="connsiteX4" fmla="*/ 228600 w 730724"/>
                    <a:gd name="connsiteY4" fmla="*/ 3975 h 218262"/>
                    <a:gd name="connsiteX0" fmla="*/ 252454 w 754578"/>
                    <a:gd name="connsiteY0" fmla="*/ 3975 h 211912"/>
                    <a:gd name="connsiteX1" fmla="*/ 754578 w 754578"/>
                    <a:gd name="connsiteY1" fmla="*/ 0 h 211912"/>
                    <a:gd name="connsiteX2" fmla="*/ 599086 w 754578"/>
                    <a:gd name="connsiteY2" fmla="*/ 211912 h 211912"/>
                    <a:gd name="connsiteX3" fmla="*/ 0 w 754578"/>
                    <a:gd name="connsiteY3" fmla="*/ 210311 h 211912"/>
                    <a:gd name="connsiteX4" fmla="*/ 252454 w 754578"/>
                    <a:gd name="connsiteY4" fmla="*/ 3975 h 211912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599086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754578"/>
                    <a:gd name="connsiteY0" fmla="*/ 0 h 223840"/>
                    <a:gd name="connsiteX1" fmla="*/ 754578 w 754578"/>
                    <a:gd name="connsiteY1" fmla="*/ 7952 h 223840"/>
                    <a:gd name="connsiteX2" fmla="*/ 654745 w 754578"/>
                    <a:gd name="connsiteY2" fmla="*/ 223840 h 223840"/>
                    <a:gd name="connsiteX3" fmla="*/ 0 w 754578"/>
                    <a:gd name="connsiteY3" fmla="*/ 218263 h 223840"/>
                    <a:gd name="connsiteX4" fmla="*/ 172941 w 754578"/>
                    <a:gd name="connsiteY4" fmla="*/ 0 h 223840"/>
                    <a:gd name="connsiteX0" fmla="*/ 172941 w 754578"/>
                    <a:gd name="connsiteY0" fmla="*/ 0 h 219864"/>
                    <a:gd name="connsiteX1" fmla="*/ 754578 w 754578"/>
                    <a:gd name="connsiteY1" fmla="*/ 7952 h 219864"/>
                    <a:gd name="connsiteX2" fmla="*/ 646793 w 754578"/>
                    <a:gd name="connsiteY2" fmla="*/ 219864 h 219864"/>
                    <a:gd name="connsiteX3" fmla="*/ 0 w 754578"/>
                    <a:gd name="connsiteY3" fmla="*/ 218263 h 219864"/>
                    <a:gd name="connsiteX4" fmla="*/ 172941 w 754578"/>
                    <a:gd name="connsiteY4" fmla="*/ 0 h 219864"/>
                    <a:gd name="connsiteX0" fmla="*/ 172941 w 818189"/>
                    <a:gd name="connsiteY0" fmla="*/ 0 h 219864"/>
                    <a:gd name="connsiteX1" fmla="*/ 818189 w 818189"/>
                    <a:gd name="connsiteY1" fmla="*/ 31806 h 219864"/>
                    <a:gd name="connsiteX2" fmla="*/ 646793 w 818189"/>
                    <a:gd name="connsiteY2" fmla="*/ 219864 h 219864"/>
                    <a:gd name="connsiteX3" fmla="*/ 0 w 818189"/>
                    <a:gd name="connsiteY3" fmla="*/ 218263 h 219864"/>
                    <a:gd name="connsiteX4" fmla="*/ 172941 w 818189"/>
                    <a:gd name="connsiteY4" fmla="*/ 0 h 219864"/>
                    <a:gd name="connsiteX0" fmla="*/ 172941 w 806262"/>
                    <a:gd name="connsiteY0" fmla="*/ 0 h 219864"/>
                    <a:gd name="connsiteX1" fmla="*/ 806262 w 806262"/>
                    <a:gd name="connsiteY1" fmla="*/ 11928 h 219864"/>
                    <a:gd name="connsiteX2" fmla="*/ 646793 w 806262"/>
                    <a:gd name="connsiteY2" fmla="*/ 219864 h 219864"/>
                    <a:gd name="connsiteX3" fmla="*/ 0 w 806262"/>
                    <a:gd name="connsiteY3" fmla="*/ 218263 h 219864"/>
                    <a:gd name="connsiteX4" fmla="*/ 172941 w 806262"/>
                    <a:gd name="connsiteY4" fmla="*/ 0 h 219864"/>
                    <a:gd name="connsiteX0" fmla="*/ 172941 w 798310"/>
                    <a:gd name="connsiteY0" fmla="*/ 0 h 219864"/>
                    <a:gd name="connsiteX1" fmla="*/ 798310 w 798310"/>
                    <a:gd name="connsiteY1" fmla="*/ 15903 h 219864"/>
                    <a:gd name="connsiteX2" fmla="*/ 646793 w 798310"/>
                    <a:gd name="connsiteY2" fmla="*/ 219864 h 219864"/>
                    <a:gd name="connsiteX3" fmla="*/ 0 w 798310"/>
                    <a:gd name="connsiteY3" fmla="*/ 218263 h 219864"/>
                    <a:gd name="connsiteX4" fmla="*/ 172941 w 798310"/>
                    <a:gd name="connsiteY4" fmla="*/ 0 h 219864"/>
                    <a:gd name="connsiteX0" fmla="*/ 172941 w 798310"/>
                    <a:gd name="connsiteY0" fmla="*/ 0 h 259620"/>
                    <a:gd name="connsiteX1" fmla="*/ 798310 w 798310"/>
                    <a:gd name="connsiteY1" fmla="*/ 15903 h 259620"/>
                    <a:gd name="connsiteX2" fmla="*/ 614988 w 798310"/>
                    <a:gd name="connsiteY2" fmla="*/ 259620 h 259620"/>
                    <a:gd name="connsiteX3" fmla="*/ 0 w 798310"/>
                    <a:gd name="connsiteY3" fmla="*/ 218263 h 259620"/>
                    <a:gd name="connsiteX4" fmla="*/ 172941 w 798310"/>
                    <a:gd name="connsiteY4" fmla="*/ 0 h 259620"/>
                    <a:gd name="connsiteX0" fmla="*/ 188843 w 814212"/>
                    <a:gd name="connsiteY0" fmla="*/ 0 h 259620"/>
                    <a:gd name="connsiteX1" fmla="*/ 814212 w 814212"/>
                    <a:gd name="connsiteY1" fmla="*/ 15903 h 259620"/>
                    <a:gd name="connsiteX2" fmla="*/ 630890 w 814212"/>
                    <a:gd name="connsiteY2" fmla="*/ 259620 h 259620"/>
                    <a:gd name="connsiteX3" fmla="*/ 0 w 814212"/>
                    <a:gd name="connsiteY3" fmla="*/ 254043 h 259620"/>
                    <a:gd name="connsiteX4" fmla="*/ 188843 w 814212"/>
                    <a:gd name="connsiteY4" fmla="*/ 0 h 259620"/>
                    <a:gd name="connsiteX0" fmla="*/ 208721 w 834090"/>
                    <a:gd name="connsiteY0" fmla="*/ 0 h 259620"/>
                    <a:gd name="connsiteX1" fmla="*/ 834090 w 834090"/>
                    <a:gd name="connsiteY1" fmla="*/ 15903 h 259620"/>
                    <a:gd name="connsiteX2" fmla="*/ 650768 w 834090"/>
                    <a:gd name="connsiteY2" fmla="*/ 259620 h 259620"/>
                    <a:gd name="connsiteX3" fmla="*/ 0 w 834090"/>
                    <a:gd name="connsiteY3" fmla="*/ 254043 h 259620"/>
                    <a:gd name="connsiteX4" fmla="*/ 208721 w 834090"/>
                    <a:gd name="connsiteY4" fmla="*/ 0 h 259620"/>
                    <a:gd name="connsiteX0" fmla="*/ 268356 w 893725"/>
                    <a:gd name="connsiteY0" fmla="*/ 0 h 259620"/>
                    <a:gd name="connsiteX1" fmla="*/ 893725 w 893725"/>
                    <a:gd name="connsiteY1" fmla="*/ 15903 h 259620"/>
                    <a:gd name="connsiteX2" fmla="*/ 710403 w 893725"/>
                    <a:gd name="connsiteY2" fmla="*/ 259620 h 259620"/>
                    <a:gd name="connsiteX3" fmla="*/ 0 w 893725"/>
                    <a:gd name="connsiteY3" fmla="*/ 254043 h 259620"/>
                    <a:gd name="connsiteX4" fmla="*/ 268356 w 893725"/>
                    <a:gd name="connsiteY4" fmla="*/ 0 h 259620"/>
                    <a:gd name="connsiteX0" fmla="*/ 260405 w 885774"/>
                    <a:gd name="connsiteY0" fmla="*/ 0 h 259620"/>
                    <a:gd name="connsiteX1" fmla="*/ 885774 w 885774"/>
                    <a:gd name="connsiteY1" fmla="*/ 15903 h 259620"/>
                    <a:gd name="connsiteX2" fmla="*/ 702452 w 885774"/>
                    <a:gd name="connsiteY2" fmla="*/ 259620 h 259620"/>
                    <a:gd name="connsiteX3" fmla="*/ 0 w 885774"/>
                    <a:gd name="connsiteY3" fmla="*/ 254043 h 259620"/>
                    <a:gd name="connsiteX4" fmla="*/ 260405 w 885774"/>
                    <a:gd name="connsiteY4" fmla="*/ 0 h 259620"/>
                    <a:gd name="connsiteX0" fmla="*/ 220648 w 885774"/>
                    <a:gd name="connsiteY0" fmla="*/ 0 h 243717"/>
                    <a:gd name="connsiteX1" fmla="*/ 885774 w 885774"/>
                    <a:gd name="connsiteY1" fmla="*/ 0 h 243717"/>
                    <a:gd name="connsiteX2" fmla="*/ 702452 w 885774"/>
                    <a:gd name="connsiteY2" fmla="*/ 243717 h 243717"/>
                    <a:gd name="connsiteX3" fmla="*/ 0 w 885774"/>
                    <a:gd name="connsiteY3" fmla="*/ 238140 h 243717"/>
                    <a:gd name="connsiteX4" fmla="*/ 220648 w 885774"/>
                    <a:gd name="connsiteY4" fmla="*/ 0 h 24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5774" h="243717">
                      <a:moveTo>
                        <a:pt x="220648" y="0"/>
                      </a:moveTo>
                      <a:lnTo>
                        <a:pt x="885774" y="0"/>
                      </a:lnTo>
                      <a:lnTo>
                        <a:pt x="702452" y="243717"/>
                      </a:lnTo>
                      <a:lnTo>
                        <a:pt x="0" y="238140"/>
                      </a:lnTo>
                      <a:lnTo>
                        <a:pt x="220648" y="0"/>
                      </a:lnTo>
                      <a:close/>
                    </a:path>
                  </a:pathLst>
                </a:custGeom>
                <a:solidFill>
                  <a:srgbClr val="FFFFFF">
                    <a:lumMod val="50000"/>
                  </a:srgbClr>
                </a:solidFill>
                <a:ln w="25400" cap="flat" cmpd="sng" algn="ctr">
                  <a:noFill/>
                  <a:prstDash val="solid"/>
                </a:ln>
                <a:effectLst>
                  <a:softEdge rad="31750"/>
                </a:effectLst>
              </p:spPr>
              <p:txBody>
                <a:bodyPr rtlCol="0" anchor="ctr"/>
                <a:lstStyle>
                  <a:defPPr>
                    <a:defRPr lang="nl-NL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pPr marL="0" marR="0" lvl="0" indent="0" algn="ctr" defTabSz="91412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54" name="Groep 53"/>
                <p:cNvGrpSpPr/>
                <p:nvPr userDrawn="1"/>
              </p:nvGrpSpPr>
              <p:grpSpPr>
                <a:xfrm>
                  <a:off x="15281106" y="1587338"/>
                  <a:ext cx="511775" cy="560304"/>
                  <a:chOff x="10604642" y="969717"/>
                  <a:chExt cx="1290643" cy="1427163"/>
                </a:xfrm>
              </p:grpSpPr>
              <p:grpSp>
                <p:nvGrpSpPr>
                  <p:cNvPr id="55" name="Group 879"/>
                  <p:cNvGrpSpPr>
                    <a:grpSpLocks noChangeAspect="1"/>
                  </p:cNvGrpSpPr>
                  <p:nvPr userDrawn="1"/>
                </p:nvGrpSpPr>
                <p:grpSpPr bwMode="auto">
                  <a:xfrm>
                    <a:off x="10604642" y="969717"/>
                    <a:ext cx="1290643" cy="1427163"/>
                    <a:chOff x="4798" y="1515"/>
                    <a:chExt cx="813" cy="899"/>
                  </a:xfrm>
                </p:grpSpPr>
                <p:sp>
                  <p:nvSpPr>
                    <p:cNvPr id="57" name="Freeform 886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269" y="1515"/>
                      <a:ext cx="71" cy="898"/>
                    </a:xfrm>
                    <a:custGeom>
                      <a:avLst/>
                      <a:gdLst>
                        <a:gd name="T0" fmla="*/ 282 w 282"/>
                        <a:gd name="T1" fmla="*/ 0 h 3595"/>
                        <a:gd name="T2" fmla="*/ 282 w 282"/>
                        <a:gd name="T3" fmla="*/ 3138 h 3595"/>
                        <a:gd name="T4" fmla="*/ 0 w 282"/>
                        <a:gd name="T5" fmla="*/ 3595 h 3595"/>
                        <a:gd name="T6" fmla="*/ 0 w 282"/>
                        <a:gd name="T7" fmla="*/ 285 h 3595"/>
                        <a:gd name="T8" fmla="*/ 282 w 282"/>
                        <a:gd name="T9" fmla="*/ 0 h 35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2" h="3595">
                          <a:moveTo>
                            <a:pt x="282" y="0"/>
                          </a:moveTo>
                          <a:lnTo>
                            <a:pt x="282" y="3138"/>
                          </a:lnTo>
                          <a:lnTo>
                            <a:pt x="0" y="3595"/>
                          </a:lnTo>
                          <a:lnTo>
                            <a:pt x="0" y="285"/>
                          </a:lnTo>
                          <a:lnTo>
                            <a:pt x="282" y="0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58" name="Rectangle 880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515"/>
                      <a:ext cx="813" cy="899"/>
                    </a:xfrm>
                    <a:prstGeom prst="rect">
                      <a:avLst/>
                    </a:prstGeom>
                    <a:noFill/>
                    <a:ln w="0">
                      <a:noFill/>
                      <a:prstDash val="solid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59" name="Rectangle 881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4798" y="1857"/>
                      <a:ext cx="228" cy="55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002060"/>
                        </a:gs>
                        <a:gs pos="100000">
                          <a:srgbClr val="1929FF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0" name="Freeform 882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4798" y="1771"/>
                      <a:ext cx="314" cy="86"/>
                    </a:xfrm>
                    <a:custGeom>
                      <a:avLst/>
                      <a:gdLst>
                        <a:gd name="T0" fmla="*/ 411 w 1255"/>
                        <a:gd name="T1" fmla="*/ 0 h 342"/>
                        <a:gd name="T2" fmla="*/ 1255 w 1255"/>
                        <a:gd name="T3" fmla="*/ 0 h 342"/>
                        <a:gd name="T4" fmla="*/ 913 w 1255"/>
                        <a:gd name="T5" fmla="*/ 342 h 342"/>
                        <a:gd name="T6" fmla="*/ 0 w 1255"/>
                        <a:gd name="T7" fmla="*/ 342 h 342"/>
                        <a:gd name="T8" fmla="*/ 411 w 1255"/>
                        <a:gd name="T9" fmla="*/ 0 h 3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55" h="342">
                          <a:moveTo>
                            <a:pt x="411" y="0"/>
                          </a:moveTo>
                          <a:lnTo>
                            <a:pt x="1255" y="0"/>
                          </a:lnTo>
                          <a:lnTo>
                            <a:pt x="913" y="342"/>
                          </a:lnTo>
                          <a:lnTo>
                            <a:pt x="0" y="342"/>
                          </a:lnTo>
                          <a:lnTo>
                            <a:pt x="411" y="0"/>
                          </a:lnTo>
                          <a:close/>
                        </a:path>
                      </a:pathLst>
                    </a:custGeom>
                    <a:solidFill>
                      <a:srgbClr val="0039AC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1" name="Freeform 883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26" y="1771"/>
                      <a:ext cx="85" cy="642"/>
                    </a:xfrm>
                    <a:custGeom>
                      <a:avLst/>
                      <a:gdLst>
                        <a:gd name="T0" fmla="*/ 342 w 342"/>
                        <a:gd name="T1" fmla="*/ 0 h 2568"/>
                        <a:gd name="T2" fmla="*/ 342 w 342"/>
                        <a:gd name="T3" fmla="*/ 2111 h 2568"/>
                        <a:gd name="T4" fmla="*/ 0 w 342"/>
                        <a:gd name="T5" fmla="*/ 2568 h 2568"/>
                        <a:gd name="T6" fmla="*/ 0 w 342"/>
                        <a:gd name="T7" fmla="*/ 342 h 2568"/>
                        <a:gd name="T8" fmla="*/ 342 w 342"/>
                        <a:gd name="T9" fmla="*/ 0 h 25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568">
                          <a:moveTo>
                            <a:pt x="342" y="0"/>
                          </a:moveTo>
                          <a:lnTo>
                            <a:pt x="342" y="2111"/>
                          </a:lnTo>
                          <a:lnTo>
                            <a:pt x="0" y="2568"/>
                          </a:lnTo>
                          <a:lnTo>
                            <a:pt x="0" y="342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000075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2" name="Freeform 884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054" y="1515"/>
                      <a:ext cx="286" cy="72"/>
                    </a:xfrm>
                    <a:custGeom>
                      <a:avLst/>
                      <a:gdLst>
                        <a:gd name="T0" fmla="*/ 318 w 1140"/>
                        <a:gd name="T1" fmla="*/ 0 h 289"/>
                        <a:gd name="T2" fmla="*/ 1140 w 1140"/>
                        <a:gd name="T3" fmla="*/ 0 h 289"/>
                        <a:gd name="T4" fmla="*/ 855 w 1140"/>
                        <a:gd name="T5" fmla="*/ 289 h 289"/>
                        <a:gd name="T6" fmla="*/ 0 w 1140"/>
                        <a:gd name="T7" fmla="*/ 289 h 289"/>
                        <a:gd name="T8" fmla="*/ 318 w 1140"/>
                        <a:gd name="T9" fmla="*/ 0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40" h="289">
                          <a:moveTo>
                            <a:pt x="318" y="0"/>
                          </a:moveTo>
                          <a:lnTo>
                            <a:pt x="1140" y="0"/>
                          </a:lnTo>
                          <a:lnTo>
                            <a:pt x="855" y="289"/>
                          </a:lnTo>
                          <a:lnTo>
                            <a:pt x="0" y="289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EEFF26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3" name="Rectangle 885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054" y="1587"/>
                      <a:ext cx="215" cy="827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FFC000"/>
                        </a:gs>
                        <a:gs pos="100000">
                          <a:srgbClr val="FFFF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4" name="Rectangle 887"/>
                    <p:cNvSpPr>
                      <a:spLocks noChangeArrowheads="1"/>
                    </p:cNvSpPr>
                    <p:nvPr userDrawn="1"/>
                  </p:nvSpPr>
                  <p:spPr bwMode="auto">
                    <a:xfrm>
                      <a:off x="5298" y="1771"/>
                      <a:ext cx="228" cy="64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B80004"/>
                        </a:gs>
                        <a:gs pos="100000">
                          <a:srgbClr val="FF0000"/>
                        </a:gs>
                      </a:gsLst>
                      <a:lin ang="16200000" scaled="1"/>
                      <a:tileRect/>
                    </a:gra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sp>
                  <p:nvSpPr>
                    <p:cNvPr id="65" name="Freeform 888"/>
                    <p:cNvSpPr>
                      <a:spLocks/>
                    </p:cNvSpPr>
                    <p:nvPr userDrawn="1"/>
                  </p:nvSpPr>
                  <p:spPr bwMode="auto">
                    <a:xfrm>
                      <a:off x="5526" y="1686"/>
                      <a:ext cx="85" cy="727"/>
                    </a:xfrm>
                    <a:custGeom>
                      <a:avLst/>
                      <a:gdLst>
                        <a:gd name="T0" fmla="*/ 342 w 342"/>
                        <a:gd name="T1" fmla="*/ 0 h 2911"/>
                        <a:gd name="T2" fmla="*/ 342 w 342"/>
                        <a:gd name="T3" fmla="*/ 2477 h 2911"/>
                        <a:gd name="T4" fmla="*/ 0 w 342"/>
                        <a:gd name="T5" fmla="*/ 2911 h 2911"/>
                        <a:gd name="T6" fmla="*/ 0 w 342"/>
                        <a:gd name="T7" fmla="*/ 334 h 2911"/>
                        <a:gd name="T8" fmla="*/ 342 w 342"/>
                        <a:gd name="T9" fmla="*/ 0 h 29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42" h="2911">
                          <a:moveTo>
                            <a:pt x="342" y="0"/>
                          </a:moveTo>
                          <a:lnTo>
                            <a:pt x="342" y="2477"/>
                          </a:lnTo>
                          <a:lnTo>
                            <a:pt x="0" y="2911"/>
                          </a:lnTo>
                          <a:lnTo>
                            <a:pt x="0" y="334"/>
                          </a:lnTo>
                          <a:lnTo>
                            <a:pt x="342" y="0"/>
                          </a:lnTo>
                          <a:close/>
                        </a:path>
                      </a:pathLst>
                    </a:custGeom>
                    <a:solidFill>
                      <a:srgbClr val="C2001B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nl-NL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1pPr>
                      <a:lvl2pPr marL="4572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2pPr>
                      <a:lvl3pPr marL="9144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3pPr>
                      <a:lvl4pPr marL="13716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4pPr>
                      <a:lvl5pPr marL="182880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defRPr>
                      </a:lvl9pPr>
                    </a:lstStyle>
                    <a:p>
                      <a:pPr marL="0" marR="0" lvl="0" indent="0" defTabSz="91412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Segoe UI Light" panose="020B0502040204020203" pitchFamily="34" charset="0"/>
                        <a:ea typeface="Adobe Heiti Std R" panose="020B0400000000000000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</p:grpSp>
              <p:sp>
                <p:nvSpPr>
                  <p:cNvPr id="56" name="Vrije vorm 55"/>
                  <p:cNvSpPr/>
                  <p:nvPr userDrawn="1"/>
                </p:nvSpPr>
                <p:spPr>
                  <a:xfrm>
                    <a:off x="11389225" y="1241176"/>
                    <a:ext cx="506025" cy="137883"/>
                  </a:xfrm>
                  <a:custGeom>
                    <a:avLst/>
                    <a:gdLst>
                      <a:gd name="connsiteX0" fmla="*/ 0 w 508407"/>
                      <a:gd name="connsiteY0" fmla="*/ 142646 h 146304"/>
                      <a:gd name="connsiteX1" fmla="*/ 369418 w 508407"/>
                      <a:gd name="connsiteY1" fmla="*/ 146304 h 146304"/>
                      <a:gd name="connsiteX2" fmla="*/ 508407 w 508407"/>
                      <a:gd name="connsiteY2" fmla="*/ 0 h 146304"/>
                      <a:gd name="connsiteX3" fmla="*/ 168250 w 508407"/>
                      <a:gd name="connsiteY3" fmla="*/ 0 h 146304"/>
                      <a:gd name="connsiteX4" fmla="*/ 0 w 508407"/>
                      <a:gd name="connsiteY4" fmla="*/ 142646 h 146304"/>
                      <a:gd name="connsiteX0" fmla="*/ 0 w 508407"/>
                      <a:gd name="connsiteY0" fmla="*/ 142646 h 142646"/>
                      <a:gd name="connsiteX1" fmla="*/ 376562 w 508407"/>
                      <a:gd name="connsiteY1" fmla="*/ 136779 h 142646"/>
                      <a:gd name="connsiteX2" fmla="*/ 508407 w 508407"/>
                      <a:gd name="connsiteY2" fmla="*/ 0 h 142646"/>
                      <a:gd name="connsiteX3" fmla="*/ 168250 w 508407"/>
                      <a:gd name="connsiteY3" fmla="*/ 0 h 142646"/>
                      <a:gd name="connsiteX4" fmla="*/ 0 w 508407"/>
                      <a:gd name="connsiteY4" fmla="*/ 142646 h 142646"/>
                      <a:gd name="connsiteX0" fmla="*/ 0 w 506025"/>
                      <a:gd name="connsiteY0" fmla="*/ 137883 h 137883"/>
                      <a:gd name="connsiteX1" fmla="*/ 374180 w 506025"/>
                      <a:gd name="connsiteY1" fmla="*/ 136779 h 137883"/>
                      <a:gd name="connsiteX2" fmla="*/ 506025 w 506025"/>
                      <a:gd name="connsiteY2" fmla="*/ 0 h 137883"/>
                      <a:gd name="connsiteX3" fmla="*/ 165868 w 506025"/>
                      <a:gd name="connsiteY3" fmla="*/ 0 h 137883"/>
                      <a:gd name="connsiteX4" fmla="*/ 0 w 506025"/>
                      <a:gd name="connsiteY4" fmla="*/ 137883 h 137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6025" h="137883">
                        <a:moveTo>
                          <a:pt x="0" y="137883"/>
                        </a:moveTo>
                        <a:lnTo>
                          <a:pt x="374180" y="136779"/>
                        </a:lnTo>
                        <a:lnTo>
                          <a:pt x="506025" y="0"/>
                        </a:lnTo>
                        <a:lnTo>
                          <a:pt x="165868" y="0"/>
                        </a:lnTo>
                        <a:lnTo>
                          <a:pt x="0" y="137883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nl-NL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defRPr>
                    </a:lvl9pPr>
                  </a:lstStyle>
                  <a:p>
                    <a:pPr marL="0" marR="0" lvl="0" indent="0" algn="ctr" defTabSz="91412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nl-NL" sz="16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  <p:grpSp>
            <p:nvGrpSpPr>
              <p:cNvPr id="37" name="Groep 36"/>
              <p:cNvGrpSpPr/>
              <p:nvPr/>
            </p:nvGrpSpPr>
            <p:grpSpPr>
              <a:xfrm>
                <a:off x="12468521" y="6356844"/>
                <a:ext cx="133446" cy="114786"/>
                <a:chOff x="14587469" y="6356844"/>
                <a:chExt cx="133446" cy="114786"/>
              </a:xfrm>
            </p:grpSpPr>
            <p:sp>
              <p:nvSpPr>
                <p:cNvPr id="43" name="Rectangle 6"/>
                <p:cNvSpPr>
                  <a:spLocks noChangeArrowheads="1"/>
                </p:cNvSpPr>
                <p:nvPr userDrawn="1"/>
              </p:nvSpPr>
              <p:spPr bwMode="auto">
                <a:xfrm>
                  <a:off x="14588703" y="6379233"/>
                  <a:ext cx="130780" cy="91699"/>
                </a:xfrm>
                <a:prstGeom prst="rect">
                  <a:avLst/>
                </a:prstGeom>
                <a:solidFill>
                  <a:srgbClr val="F2FAFF"/>
                </a:solidFill>
                <a:ln w="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44" name="Rectangle 15"/>
                <p:cNvSpPr>
                  <a:spLocks noChangeArrowheads="1"/>
                </p:cNvSpPr>
                <p:nvPr userDrawn="1"/>
              </p:nvSpPr>
              <p:spPr bwMode="auto">
                <a:xfrm>
                  <a:off x="14587469" y="6423761"/>
                  <a:ext cx="131076" cy="1446"/>
                </a:xfrm>
                <a:prstGeom prst="rect">
                  <a:avLst/>
                </a:prstGeom>
                <a:gradFill flip="none" rotWithShape="1">
                  <a:gsLst>
                    <a:gs pos="20000">
                      <a:srgbClr val="0039AC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45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14588901" y="6356844"/>
                  <a:ext cx="132014" cy="114786"/>
                </a:xfrm>
                <a:custGeom>
                  <a:avLst/>
                  <a:gdLst>
                    <a:gd name="T0" fmla="*/ 48 w 5347"/>
                    <a:gd name="T1" fmla="*/ 48 h 4605"/>
                    <a:gd name="T2" fmla="*/ 48 w 5347"/>
                    <a:gd name="T3" fmla="*/ 4557 h 4605"/>
                    <a:gd name="T4" fmla="*/ 5299 w 5347"/>
                    <a:gd name="T5" fmla="*/ 4557 h 4605"/>
                    <a:gd name="T6" fmla="*/ 5299 w 5347"/>
                    <a:gd name="T7" fmla="*/ 48 h 4605"/>
                    <a:gd name="T8" fmla="*/ 48 w 5347"/>
                    <a:gd name="T9" fmla="*/ 48 h 4605"/>
                    <a:gd name="T10" fmla="*/ 0 w 5347"/>
                    <a:gd name="T11" fmla="*/ 0 h 4605"/>
                    <a:gd name="T12" fmla="*/ 5347 w 5347"/>
                    <a:gd name="T13" fmla="*/ 0 h 4605"/>
                    <a:gd name="T14" fmla="*/ 5347 w 5347"/>
                    <a:gd name="T15" fmla="*/ 4605 h 4605"/>
                    <a:gd name="T16" fmla="*/ 0 w 5347"/>
                    <a:gd name="T17" fmla="*/ 4605 h 4605"/>
                    <a:gd name="T18" fmla="*/ 0 w 5347"/>
                    <a:gd name="T19" fmla="*/ 0 h 4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7" h="4605">
                      <a:moveTo>
                        <a:pt x="48" y="48"/>
                      </a:moveTo>
                      <a:lnTo>
                        <a:pt x="48" y="4557"/>
                      </a:lnTo>
                      <a:lnTo>
                        <a:pt x="5299" y="4557"/>
                      </a:lnTo>
                      <a:lnTo>
                        <a:pt x="5299" y="48"/>
                      </a:lnTo>
                      <a:lnTo>
                        <a:pt x="48" y="48"/>
                      </a:lnTo>
                      <a:close/>
                      <a:moveTo>
                        <a:pt x="0" y="0"/>
                      </a:moveTo>
                      <a:lnTo>
                        <a:pt x="5347" y="0"/>
                      </a:lnTo>
                      <a:lnTo>
                        <a:pt x="5347" y="4605"/>
                      </a:lnTo>
                      <a:lnTo>
                        <a:pt x="0" y="46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5D8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cxnSp>
              <p:nvCxnSpPr>
                <p:cNvPr id="46" name="Rechte verbindingslijn 45"/>
                <p:cNvCxnSpPr/>
                <p:nvPr userDrawn="1"/>
              </p:nvCxnSpPr>
              <p:spPr>
                <a:xfrm flipH="1">
                  <a:off x="14654334" y="6382168"/>
                  <a:ext cx="162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Rechte verbindingslijn 46"/>
                <p:cNvCxnSpPr/>
                <p:nvPr userDrawn="1"/>
              </p:nvCxnSpPr>
              <p:spPr>
                <a:xfrm>
                  <a:off x="14689188" y="6382168"/>
                  <a:ext cx="0" cy="8649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Rechte verbindingslijn 47"/>
                <p:cNvCxnSpPr/>
                <p:nvPr userDrawn="1"/>
              </p:nvCxnSpPr>
              <p:spPr>
                <a:xfrm>
                  <a:off x="14619892" y="6382040"/>
                  <a:ext cx="0" cy="85778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Rechte verbindingslijn 48"/>
                <p:cNvCxnSpPr/>
                <p:nvPr userDrawn="1"/>
              </p:nvCxnSpPr>
              <p:spPr>
                <a:xfrm flipH="1">
                  <a:off x="14593115" y="6400164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Rechte verbindingslijn 49"/>
                <p:cNvCxnSpPr/>
                <p:nvPr userDrawn="1"/>
              </p:nvCxnSpPr>
              <p:spPr>
                <a:xfrm flipH="1">
                  <a:off x="14593115" y="6423860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Rechte verbindingslijn 50"/>
                <p:cNvCxnSpPr/>
                <p:nvPr userDrawn="1"/>
              </p:nvCxnSpPr>
              <p:spPr>
                <a:xfrm flipH="1">
                  <a:off x="14593115" y="6447556"/>
                  <a:ext cx="121981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Rectangle 13"/>
                <p:cNvSpPr>
                  <a:spLocks noChangeArrowheads="1"/>
                </p:cNvSpPr>
                <p:nvPr userDrawn="1"/>
              </p:nvSpPr>
              <p:spPr bwMode="auto">
                <a:xfrm>
                  <a:off x="14590283" y="6359138"/>
                  <a:ext cx="128657" cy="1934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929FF"/>
                    </a:gs>
                    <a:gs pos="100000">
                      <a:srgbClr val="90B6FE"/>
                    </a:gs>
                  </a:gsLst>
                  <a:lin ang="10800000" scaled="1"/>
                  <a:tileRect/>
                </a:gra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799" dirty="0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38" name="Groep 37"/>
              <p:cNvGrpSpPr/>
              <p:nvPr/>
            </p:nvGrpSpPr>
            <p:grpSpPr>
              <a:xfrm>
                <a:off x="12529899" y="6421402"/>
                <a:ext cx="97399" cy="97399"/>
                <a:chOff x="14546483" y="5323041"/>
                <a:chExt cx="242460" cy="242460"/>
              </a:xfrm>
            </p:grpSpPr>
            <p:sp>
              <p:nvSpPr>
                <p:cNvPr id="39" name="Rechthoek 38"/>
                <p:cNvSpPr/>
                <p:nvPr userDrawn="1"/>
              </p:nvSpPr>
              <p:spPr>
                <a:xfrm>
                  <a:off x="14546483" y="5323041"/>
                  <a:ext cx="242460" cy="24246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00A4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799">
                    <a:latin typeface="Segoe UI Light" panose="020B0502040204020203" pitchFamily="34" charset="0"/>
                    <a:ea typeface="Adobe Heiti Std R" panose="020B0400000000000000" pitchFamily="34" charset="-128"/>
                    <a:cs typeface="Segoe UI Light" panose="020B0502040204020203" pitchFamily="34" charset="0"/>
                  </a:endParaRPr>
                </a:p>
              </p:txBody>
            </p:sp>
            <p:grpSp>
              <p:nvGrpSpPr>
                <p:cNvPr id="40" name="Groep 39"/>
                <p:cNvGrpSpPr/>
                <p:nvPr/>
              </p:nvGrpSpPr>
              <p:grpSpPr>
                <a:xfrm>
                  <a:off x="14568035" y="5357818"/>
                  <a:ext cx="199836" cy="175226"/>
                  <a:chOff x="14559757" y="5349611"/>
                  <a:chExt cx="216392" cy="191641"/>
                </a:xfrm>
              </p:grpSpPr>
              <p:sp>
                <p:nvSpPr>
                  <p:cNvPr id="41" name="Parallellogram 40"/>
                  <p:cNvSpPr/>
                  <p:nvPr/>
                </p:nvSpPr>
                <p:spPr>
                  <a:xfrm>
                    <a:off x="14559757" y="5369222"/>
                    <a:ext cx="214316" cy="147762"/>
                  </a:xfrm>
                  <a:prstGeom prst="parallelogram">
                    <a:avLst>
                      <a:gd name="adj" fmla="val 93909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  <p:sp>
                <p:nvSpPr>
                  <p:cNvPr id="42" name="Parallellogram 41"/>
                  <p:cNvSpPr/>
                  <p:nvPr/>
                </p:nvSpPr>
                <p:spPr>
                  <a:xfrm flipH="1">
                    <a:off x="14561833" y="5349611"/>
                    <a:ext cx="214316" cy="191641"/>
                  </a:xfrm>
                  <a:prstGeom prst="parallelogram">
                    <a:avLst>
                      <a:gd name="adj" fmla="val 68946"/>
                    </a:avLst>
                  </a:prstGeom>
                  <a:solidFill>
                    <a:srgbClr val="00A4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799">
                      <a:latin typeface="Segoe UI Light" panose="020B0502040204020203" pitchFamily="34" charset="0"/>
                      <a:ea typeface="Adobe Heiti Std R" panose="020B0400000000000000" pitchFamily="34" charset="-128"/>
                      <a:cs typeface="Segoe UI Light" panose="020B0502040204020203" pitchFamily="34" charset="0"/>
                    </a:endParaRPr>
                  </a:p>
                </p:txBody>
              </p:sp>
            </p:grpSp>
          </p:grpSp>
        </p:grpSp>
        <p:sp>
          <p:nvSpPr>
            <p:cNvPr id="29" name="Tekstvak 33"/>
            <p:cNvSpPr txBox="1"/>
            <p:nvPr userDrawn="1"/>
          </p:nvSpPr>
          <p:spPr>
            <a:xfrm>
              <a:off x="12537681" y="5123358"/>
              <a:ext cx="2588841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defRPr>
              </a:lvl1pPr>
            </a:lstStyle>
            <a:p>
              <a:pPr lvl="0"/>
              <a:r>
                <a:rPr lang="nl-NL" sz="1400" dirty="0"/>
                <a:t>Selecteer de grafiek, klik op de rechter muisknop en kies </a:t>
              </a:r>
              <a:r>
                <a:rPr lang="nl-NL" sz="1400" b="1" dirty="0"/>
                <a:t>‘Gegevens bewerken’</a:t>
              </a:r>
            </a:p>
          </p:txBody>
        </p:sp>
        <p:sp>
          <p:nvSpPr>
            <p:cNvPr id="30" name="Rechthoek 29"/>
            <p:cNvSpPr/>
            <p:nvPr userDrawn="1"/>
          </p:nvSpPr>
          <p:spPr>
            <a:xfrm>
              <a:off x="12363871" y="4529047"/>
              <a:ext cx="2584447" cy="38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lvl="0"/>
              <a:r>
                <a:rPr lang="nl-NL" sz="1600" b="1" dirty="0">
                  <a:solidFill>
                    <a:schemeClr val="tx2"/>
                  </a:solidFill>
                </a:rPr>
                <a:t>GRAFIEK BEWERKEN</a:t>
              </a:r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2557" y="6394752"/>
              <a:ext cx="158644" cy="256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1210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2x) +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1420100"/>
            <a:ext cx="6095999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1" name="Tijdelijke aanduiding voor afbeelding 2"/>
          <p:cNvSpPr>
            <a:spLocks noGrp="1"/>
          </p:cNvSpPr>
          <p:nvPr>
            <p:ph type="pic" idx="15"/>
          </p:nvPr>
        </p:nvSpPr>
        <p:spPr>
          <a:xfrm>
            <a:off x="6096000" y="1420100"/>
            <a:ext cx="6096000" cy="4510800"/>
          </a:xfr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952F-4DAB-4491-8FD8-DB487D7C7E8C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(2x) + Ondertitel</a:t>
            </a:r>
          </a:p>
        </p:txBody>
      </p:sp>
      <p:sp>
        <p:nvSpPr>
          <p:cNvPr id="14" name="Tijdelijke aanduiding voor verticale tekst 2"/>
          <p:cNvSpPr>
            <a:spLocks noGrp="1"/>
          </p:cNvSpPr>
          <p:nvPr>
            <p:ph type="body" orient="vert" idx="16" hasCustomPrompt="1"/>
          </p:nvPr>
        </p:nvSpPr>
        <p:spPr>
          <a:xfrm>
            <a:off x="-814" y="5437534"/>
            <a:ext cx="6096812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540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16" name="Groep 15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7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8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9" name="Ovaal 18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0" name="Ovaal 19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1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3" name="Tekstvak 22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Rechthoek 23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5" name="Groep 24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7" name="Rechte verbindingslijn 26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chte verbindingslijn 27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6" name="Afbeelding 25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sp>
        <p:nvSpPr>
          <p:cNvPr id="13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6096000" y="5437534"/>
            <a:ext cx="6096812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</p:spTree>
    <p:extLst>
      <p:ext uri="{BB962C8B-B14F-4D97-AF65-F5344CB8AC3E}">
        <p14:creationId xmlns:p14="http://schemas.microsoft.com/office/powerpoint/2010/main" val="116266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3x) +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3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1420100"/>
            <a:ext cx="4066941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38" name="Tijdelijke aanduiding voor afbeelding 2"/>
          <p:cNvSpPr>
            <a:spLocks noGrp="1"/>
          </p:cNvSpPr>
          <p:nvPr>
            <p:ph type="pic" idx="15"/>
          </p:nvPr>
        </p:nvSpPr>
        <p:spPr>
          <a:xfrm>
            <a:off x="4062530" y="1420100"/>
            <a:ext cx="4066941" cy="4510800"/>
          </a:xfr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39" name="Tijdelijke aanduiding voor afbeelding 2"/>
          <p:cNvSpPr>
            <a:spLocks noGrp="1"/>
          </p:cNvSpPr>
          <p:nvPr>
            <p:ph type="pic" idx="20"/>
          </p:nvPr>
        </p:nvSpPr>
        <p:spPr>
          <a:xfrm>
            <a:off x="8125059" y="1420100"/>
            <a:ext cx="4066941" cy="4510800"/>
          </a:xfr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5A73C-EE44-444C-B81D-283F80360EA2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(3x) + Ondertitel</a:t>
            </a:r>
          </a:p>
        </p:txBody>
      </p:sp>
      <p:sp>
        <p:nvSpPr>
          <p:cNvPr id="19" name="Tijdelijke aanduiding voor verticale tekst 2"/>
          <p:cNvSpPr>
            <a:spLocks noGrp="1"/>
          </p:cNvSpPr>
          <p:nvPr>
            <p:ph type="body" orient="vert" idx="16" hasCustomPrompt="1"/>
          </p:nvPr>
        </p:nvSpPr>
        <p:spPr>
          <a:xfrm>
            <a:off x="-814" y="5437534"/>
            <a:ext cx="4063342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540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sp>
        <p:nvSpPr>
          <p:cNvPr id="20" name="Tijdelijke aanduiding voor verticale tekst 2"/>
          <p:cNvSpPr>
            <a:spLocks noGrp="1"/>
          </p:cNvSpPr>
          <p:nvPr>
            <p:ph type="body" orient="vert" idx="18" hasCustomPrompt="1"/>
          </p:nvPr>
        </p:nvSpPr>
        <p:spPr>
          <a:xfrm>
            <a:off x="4062530" y="5437534"/>
            <a:ext cx="4063342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sp>
        <p:nvSpPr>
          <p:cNvPr id="21" name="Tijdelijke aanduiding voor verticale tekst 2"/>
          <p:cNvSpPr>
            <a:spLocks noGrp="1"/>
          </p:cNvSpPr>
          <p:nvPr>
            <p:ph type="body" orient="vert" idx="19" hasCustomPrompt="1"/>
          </p:nvPr>
        </p:nvSpPr>
        <p:spPr>
          <a:xfrm>
            <a:off x="8128658" y="5437534"/>
            <a:ext cx="4063342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grpSp>
        <p:nvGrpSpPr>
          <p:cNvPr id="22" name="Groep 21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23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4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5" name="Ovaal 2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6" name="Ovaal 2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9" name="Tekstvak 2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30" name="Rechthoek 2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31" name="Groep 3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33" name="Rechte verbindingslijn 3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chte verbindingslijn 3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Rechte verbindingslijn 3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2" name="Afbeelding 3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994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4x) +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45" name="Tijdelijke aanduiding voor afbeelding 2"/>
          <p:cNvSpPr>
            <a:spLocks noGrp="1"/>
          </p:cNvSpPr>
          <p:nvPr>
            <p:ph type="pic" idx="21"/>
          </p:nvPr>
        </p:nvSpPr>
        <p:spPr>
          <a:xfrm>
            <a:off x="0" y="1420100"/>
            <a:ext cx="6095999" cy="2280632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46" name="Tijdelijke aanduiding voor afbeelding 2"/>
          <p:cNvSpPr>
            <a:spLocks noGrp="1"/>
          </p:cNvSpPr>
          <p:nvPr>
            <p:ph type="pic" idx="22"/>
          </p:nvPr>
        </p:nvSpPr>
        <p:spPr>
          <a:xfrm>
            <a:off x="6096000" y="1420100"/>
            <a:ext cx="6096000" cy="2280632"/>
          </a:xfr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47" name="Tijdelijke aanduiding voor afbeelding 2"/>
          <p:cNvSpPr>
            <a:spLocks noGrp="1"/>
          </p:cNvSpPr>
          <p:nvPr>
            <p:ph type="pic" idx="23"/>
          </p:nvPr>
        </p:nvSpPr>
        <p:spPr>
          <a:xfrm>
            <a:off x="0" y="3709358"/>
            <a:ext cx="6095999" cy="2221542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48" name="Tijdelijke aanduiding voor afbeelding 2"/>
          <p:cNvSpPr>
            <a:spLocks noGrp="1"/>
          </p:cNvSpPr>
          <p:nvPr>
            <p:ph type="pic" idx="24"/>
          </p:nvPr>
        </p:nvSpPr>
        <p:spPr>
          <a:xfrm>
            <a:off x="6096000" y="3709358"/>
            <a:ext cx="6096000" cy="2221542"/>
          </a:xfr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25" name="Tijdelijke aanduiding voor verticale tekst 2"/>
          <p:cNvSpPr>
            <a:spLocks noGrp="1"/>
          </p:cNvSpPr>
          <p:nvPr>
            <p:ph type="body" orient="vert" idx="16" hasCustomPrompt="1"/>
          </p:nvPr>
        </p:nvSpPr>
        <p:spPr>
          <a:xfrm>
            <a:off x="-813" y="5437534"/>
            <a:ext cx="6096812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540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sp>
        <p:nvSpPr>
          <p:cNvPr id="27" name="Tijdelijke aanduiding voor verticale tekst 2"/>
          <p:cNvSpPr>
            <a:spLocks noGrp="1"/>
          </p:cNvSpPr>
          <p:nvPr>
            <p:ph type="body" orient="vert" idx="20" hasCustomPrompt="1"/>
          </p:nvPr>
        </p:nvSpPr>
        <p:spPr>
          <a:xfrm>
            <a:off x="-813" y="3196732"/>
            <a:ext cx="6096812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540000" tIns="36000" rIns="21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sp>
        <p:nvSpPr>
          <p:cNvPr id="24" name="Tijdelijke aanduiding voor verticale tekst 2"/>
          <p:cNvSpPr>
            <a:spLocks noGrp="1"/>
          </p:cNvSpPr>
          <p:nvPr>
            <p:ph type="body" orient="vert" idx="14" hasCustomPrompt="1"/>
          </p:nvPr>
        </p:nvSpPr>
        <p:spPr>
          <a:xfrm>
            <a:off x="6096000" y="5437534"/>
            <a:ext cx="6096812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sp>
        <p:nvSpPr>
          <p:cNvPr id="26" name="Tijdelijke aanduiding voor verticale tekst 2"/>
          <p:cNvSpPr>
            <a:spLocks noGrp="1"/>
          </p:cNvSpPr>
          <p:nvPr>
            <p:ph type="body" orient="vert" idx="19" hasCustomPrompt="1"/>
          </p:nvPr>
        </p:nvSpPr>
        <p:spPr>
          <a:xfrm>
            <a:off x="6096000" y="3196732"/>
            <a:ext cx="6096812" cy="504000"/>
          </a:xfrm>
          <a:solidFill>
            <a:schemeClr val="accent2">
              <a:lumMod val="60000"/>
              <a:lumOff val="40000"/>
            </a:schemeClr>
          </a:solidFill>
        </p:spPr>
        <p:txBody>
          <a:bodyPr vert="horz" lIns="216000" tIns="36000" bIns="0" anchor="ctr"/>
          <a:lstStyle>
            <a:lvl1pPr algn="l">
              <a:defRPr sz="1799" b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Onderschrift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433C6-0B6E-4A6A-9ACF-C1DC266A2723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(4x) + Ondertitel</a:t>
            </a:r>
          </a:p>
        </p:txBody>
      </p:sp>
      <p:grpSp>
        <p:nvGrpSpPr>
          <p:cNvPr id="28" name="Groep 27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29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30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33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5" name="Tekstvak 34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36" name="Rechthoek 35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37" name="Groep 36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39" name="Rechte verbindingslijn 38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Rechte verbindingslijn 39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Rechte verbindingslijn 40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8" name="Afbeelding 37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517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XL)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952F-4DAB-4491-8FD8-DB487D7C7E8C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(XL) 2x</a:t>
            </a:r>
          </a:p>
        </p:txBody>
      </p:sp>
      <p:grpSp>
        <p:nvGrpSpPr>
          <p:cNvPr id="16" name="Groep 15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7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8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9" name="Ovaal 18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0" name="Ovaal 19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1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3" name="Tekstvak 22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Rechthoek 23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5" name="Groep 24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7" name="Rechte verbindingslijn 26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chte verbindingslijn 27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6" name="Afbeelding 25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sp>
        <p:nvSpPr>
          <p:cNvPr id="33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1420100"/>
            <a:ext cx="6095999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34" name="Tijdelijke aanduiding voor afbeelding 2"/>
          <p:cNvSpPr>
            <a:spLocks noGrp="1"/>
          </p:cNvSpPr>
          <p:nvPr>
            <p:ph type="pic" idx="15"/>
          </p:nvPr>
        </p:nvSpPr>
        <p:spPr>
          <a:xfrm>
            <a:off x="6096000" y="1420100"/>
            <a:ext cx="6096000" cy="4510800"/>
          </a:xfr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752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XL)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41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1420100"/>
            <a:ext cx="4066941" cy="45108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 dirty="0"/>
          </a:p>
        </p:txBody>
      </p:sp>
      <p:sp>
        <p:nvSpPr>
          <p:cNvPr id="42" name="Tijdelijke aanduiding voor afbeelding 2"/>
          <p:cNvSpPr>
            <a:spLocks noGrp="1"/>
          </p:cNvSpPr>
          <p:nvPr>
            <p:ph type="pic" idx="15"/>
          </p:nvPr>
        </p:nvSpPr>
        <p:spPr>
          <a:xfrm>
            <a:off x="4062530" y="1420100"/>
            <a:ext cx="4066941" cy="4510800"/>
          </a:xfr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43" name="Tijdelijke aanduiding voor afbeelding 2"/>
          <p:cNvSpPr>
            <a:spLocks noGrp="1"/>
          </p:cNvSpPr>
          <p:nvPr>
            <p:ph type="pic" idx="20"/>
          </p:nvPr>
        </p:nvSpPr>
        <p:spPr>
          <a:xfrm>
            <a:off x="8125059" y="1420100"/>
            <a:ext cx="4066941" cy="4510800"/>
          </a:xfr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5A73C-EE44-444C-B81D-283F80360EA2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(XL) 3x</a:t>
            </a:r>
          </a:p>
        </p:txBody>
      </p:sp>
      <p:grpSp>
        <p:nvGrpSpPr>
          <p:cNvPr id="22" name="Groep 21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23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4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5" name="Ovaal 2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6" name="Ovaal 2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9" name="Tekstvak 2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30" name="Rechthoek 2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31" name="Groep 3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33" name="Rechte verbindingslijn 3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chte verbindingslijn 3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Rechte verbindingslijn 3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2" name="Afbeelding 3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8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XL)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433C6-0B6E-4A6A-9ACF-C1DC266A2723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(XL) 4x</a:t>
            </a:r>
          </a:p>
        </p:txBody>
      </p:sp>
      <p:grpSp>
        <p:nvGrpSpPr>
          <p:cNvPr id="28" name="Groep 27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29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30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33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5" name="Tekstvak 34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36" name="Rechthoek 35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37" name="Groep 36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39" name="Rechte verbindingslijn 38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Rechte verbindingslijn 39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Rechte verbindingslijn 40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8" name="Afbeelding 37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sp>
        <p:nvSpPr>
          <p:cNvPr id="42" name="Tijdelijke aanduiding voor afbeelding 2"/>
          <p:cNvSpPr>
            <a:spLocks noGrp="1"/>
          </p:cNvSpPr>
          <p:nvPr>
            <p:ph type="pic" idx="19"/>
          </p:nvPr>
        </p:nvSpPr>
        <p:spPr>
          <a:xfrm>
            <a:off x="0" y="1420100"/>
            <a:ext cx="6095999" cy="2286000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43" name="Tijdelijke aanduiding voor afbeelding 2"/>
          <p:cNvSpPr>
            <a:spLocks noGrp="1"/>
          </p:cNvSpPr>
          <p:nvPr>
            <p:ph type="pic" idx="20"/>
          </p:nvPr>
        </p:nvSpPr>
        <p:spPr>
          <a:xfrm>
            <a:off x="6096000" y="1420100"/>
            <a:ext cx="6096000" cy="2286000"/>
          </a:xfr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44" name="Tijdelijke aanduiding voor afbeelding 2"/>
          <p:cNvSpPr>
            <a:spLocks noGrp="1"/>
          </p:cNvSpPr>
          <p:nvPr>
            <p:ph type="pic" idx="21"/>
          </p:nvPr>
        </p:nvSpPr>
        <p:spPr>
          <a:xfrm>
            <a:off x="0" y="3709358"/>
            <a:ext cx="6095999" cy="2221542"/>
          </a:xfr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45" name="Tijdelijke aanduiding voor afbeelding 2"/>
          <p:cNvSpPr>
            <a:spLocks noGrp="1"/>
          </p:cNvSpPr>
          <p:nvPr>
            <p:ph type="pic" idx="22"/>
          </p:nvPr>
        </p:nvSpPr>
        <p:spPr>
          <a:xfrm>
            <a:off x="6096000" y="3709358"/>
            <a:ext cx="6096000" cy="2221542"/>
          </a:xfr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23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XX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RIJS"/>
          <p:cNvSpPr/>
          <p:nvPr userDrawn="1"/>
        </p:nvSpPr>
        <p:spPr>
          <a:xfrm>
            <a:off x="0" y="0"/>
            <a:ext cx="12192000" cy="5941534"/>
          </a:xfrm>
          <a:prstGeom prst="round2SameRect">
            <a:avLst>
              <a:gd name="adj1" fmla="val 1089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34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5941534"/>
          </a:xfrm>
          <a:prstGeom prst="round2SameRect">
            <a:avLst>
              <a:gd name="adj1" fmla="val 1166"/>
              <a:gd name="adj2" fmla="val 0"/>
            </a:avLst>
          </a:prstGeo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62770" y="-710349"/>
            <a:ext cx="8856765" cy="648000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94CE1-3D42-43C1-929C-D47533133E8A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(XXL)</a:t>
            </a:r>
          </a:p>
        </p:txBody>
      </p:sp>
      <p:grpSp>
        <p:nvGrpSpPr>
          <p:cNvPr id="19" name="Groep 18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20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1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2" name="Ovaal 21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3" name="Ovaal 22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4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5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6" name="Tekstvak 25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7" name="Rechthoek 26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8" name="Groep 27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30" name="Rechte verbindingslijn 29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chte verbindingslijn 30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chte verbindingslijn 31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9" name="Afbeelding 28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59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XXL)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IJS"/>
          <p:cNvSpPr/>
          <p:nvPr userDrawn="1"/>
        </p:nvSpPr>
        <p:spPr>
          <a:xfrm>
            <a:off x="0" y="0"/>
            <a:ext cx="12192000" cy="5941534"/>
          </a:xfrm>
          <a:prstGeom prst="round2SameRect">
            <a:avLst>
              <a:gd name="adj1" fmla="val 1089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18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1" y="8734"/>
            <a:ext cx="6235403" cy="5932800"/>
          </a:xfrm>
          <a:prstGeom prst="round2SameRect">
            <a:avLst>
              <a:gd name="adj1" fmla="val 1166"/>
              <a:gd name="adj2" fmla="val 0"/>
            </a:avLst>
          </a:prstGeo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62770" y="-710349"/>
            <a:ext cx="8856765" cy="648000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ED90B-024D-4564-A205-1F02A2437124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(XXL) 2x</a:t>
            </a:r>
          </a:p>
        </p:txBody>
      </p:sp>
      <p:sp>
        <p:nvSpPr>
          <p:cNvPr id="9" name="Tijdelijke aanduiding voor afbeelding 2"/>
          <p:cNvSpPr>
            <a:spLocks noGrp="1"/>
          </p:cNvSpPr>
          <p:nvPr>
            <p:ph type="pic" idx="14"/>
          </p:nvPr>
        </p:nvSpPr>
        <p:spPr>
          <a:xfrm>
            <a:off x="6112605" y="8734"/>
            <a:ext cx="6079395" cy="5932800"/>
          </a:xfrm>
          <a:prstGeom prst="round1Rect">
            <a:avLst>
              <a:gd name="adj" fmla="val 794"/>
            </a:avLst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 dirty="0"/>
          </a:p>
        </p:txBody>
      </p:sp>
      <p:grpSp>
        <p:nvGrpSpPr>
          <p:cNvPr id="11" name="Groep 10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2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3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4" name="Ovaal 13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5" name="Ovaal 14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6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2" name="Groep 21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chte verbindingslijn 25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3" name="Afbeelding 22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58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 (variab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IJS"/>
          <p:cNvSpPr/>
          <p:nvPr userDrawn="1"/>
        </p:nvSpPr>
        <p:spPr>
          <a:xfrm>
            <a:off x="0" y="0"/>
            <a:ext cx="12192000" cy="5108400"/>
          </a:xfrm>
          <a:prstGeom prst="round2SameRect">
            <a:avLst>
              <a:gd name="adj1" fmla="val 1089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12" name="Tijdelijke aanduiding voor afbeelding 2"/>
          <p:cNvSpPr>
            <a:spLocks noGrp="1"/>
          </p:cNvSpPr>
          <p:nvPr>
            <p:ph type="pic" idx="20"/>
          </p:nvPr>
        </p:nvSpPr>
        <p:spPr>
          <a:xfrm>
            <a:off x="0" y="0"/>
            <a:ext cx="12192000" cy="5108400"/>
          </a:xfrm>
          <a:prstGeom prst="round2SameRect">
            <a:avLst>
              <a:gd name="adj1" fmla="val 1166"/>
              <a:gd name="adj2" fmla="val 0"/>
            </a:avLst>
          </a:prstGeo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4" name="Tijdelijke aanduiding voor tekst 15"/>
          <p:cNvSpPr>
            <a:spLocks noGrp="1"/>
          </p:cNvSpPr>
          <p:nvPr>
            <p:ph type="body" sz="quarter" idx="19" hasCustomPrompt="1"/>
          </p:nvPr>
        </p:nvSpPr>
        <p:spPr>
          <a:xfrm>
            <a:off x="469387" y="6401199"/>
            <a:ext cx="8689431" cy="268237"/>
          </a:xfrm>
          <a:prstGeom prst="rect">
            <a:avLst/>
          </a:prstGeom>
        </p:spPr>
        <p:txBody>
          <a:bodyPr tIns="0" bIns="0" anchor="ctr" anchorCtr="0">
            <a:noAutofit/>
          </a:bodyPr>
          <a:lstStyle>
            <a:lvl1pPr marL="0" marR="0" indent="0" algn="l" defTabSz="914126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700"/>
              </a:spcAft>
              <a:buClrTx/>
              <a:buSzTx/>
              <a:buFont typeface="Arial" panose="020B0604020202020204" pitchFamily="34" charset="0"/>
              <a:buNone/>
              <a:tabLst/>
              <a:defRPr sz="1600" b="0" cap="none" baseline="0">
                <a:solidFill>
                  <a:schemeClr val="tx2"/>
                </a:solidFill>
                <a:latin typeface="+mn-lt"/>
              </a:defRPr>
            </a:lvl1pPr>
            <a:lvl2pPr marL="241222" indent="0">
              <a:buNone/>
              <a:defRPr/>
            </a:lvl2pPr>
            <a:lvl3pPr marL="482443" indent="0">
              <a:buNone/>
              <a:defRPr/>
            </a:lvl3pPr>
            <a:lvl4pPr marL="723665" indent="0">
              <a:buNone/>
              <a:defRPr/>
            </a:lvl4pPr>
            <a:lvl5pPr marL="952190" indent="0">
              <a:buNone/>
              <a:defRPr/>
            </a:lvl5pPr>
          </a:lstStyle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7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Ondertitel Optioneel  |  Sub</a:t>
            </a:r>
          </a:p>
        </p:txBody>
      </p:sp>
      <p:sp>
        <p:nvSpPr>
          <p:cNvPr id="15" name="Tijdelijke aanduiding voor tekst 17"/>
          <p:cNvSpPr>
            <a:spLocks noGrp="1"/>
          </p:cNvSpPr>
          <p:nvPr>
            <p:ph type="body" sz="quarter" idx="16" hasCustomPrompt="1"/>
          </p:nvPr>
        </p:nvSpPr>
        <p:spPr>
          <a:xfrm>
            <a:off x="469390" y="6143236"/>
            <a:ext cx="8689428" cy="243852"/>
          </a:xfrm>
          <a:prstGeom prst="rect">
            <a:avLst/>
          </a:prstGeom>
        </p:spPr>
        <p:txBody>
          <a:bodyPr tIns="0" bIns="0" anchor="ctr" anchorCtr="0">
            <a:noAutofit/>
          </a:bodyPr>
          <a:lstStyle>
            <a:lvl1pPr marL="0" indent="0">
              <a:buNone/>
              <a:defRPr sz="1866" b="1" cap="none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nl-NL" dirty="0"/>
              <a:t>Name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55744" y="577382"/>
            <a:ext cx="11301396" cy="1531016"/>
          </a:xfrm>
          <a:effectLst/>
        </p:spPr>
        <p:txBody>
          <a:bodyPr tIns="0" bIns="0" anchor="b" anchorCtr="0">
            <a:noAutofit/>
          </a:bodyPr>
          <a:lstStyle>
            <a:lvl1pPr>
              <a:lnSpc>
                <a:spcPct val="80000"/>
              </a:lnSpc>
              <a:defRPr lang="nl-NL" sz="5398" b="0" cap="all" spc="0" baseline="0">
                <a:solidFill>
                  <a:schemeClr val="bg1"/>
                </a:solidFill>
                <a:effectLst/>
                <a:latin typeface="Arial Black" panose="020B0A04020102020204" pitchFamily="34" charset="0"/>
              </a:defRPr>
            </a:lvl1pPr>
          </a:lstStyle>
          <a:p>
            <a:pPr marL="0" lvl="0"/>
            <a:r>
              <a:rPr lang="nl-NL" dirty="0"/>
              <a:t>Titel regel 1.</a:t>
            </a:r>
            <a:br>
              <a:rPr lang="nl-NL" dirty="0"/>
            </a:br>
            <a:r>
              <a:rPr lang="nl-NL" dirty="0"/>
              <a:t>titel regel 2.</a:t>
            </a:r>
          </a:p>
        </p:txBody>
      </p:sp>
      <p:sp>
        <p:nvSpPr>
          <p:cNvPr id="6" name="Tekstvak 5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 err="1">
                <a:solidFill>
                  <a:schemeClr val="accent6"/>
                </a:solidFill>
              </a:rPr>
              <a:t>Titeldia</a:t>
            </a:r>
            <a:r>
              <a:rPr lang="nl-NL" sz="1333" b="1" dirty="0">
                <a:solidFill>
                  <a:schemeClr val="accent6"/>
                </a:solidFill>
              </a:rPr>
              <a:t> (variabel)</a:t>
            </a:r>
          </a:p>
        </p:txBody>
      </p:sp>
      <p:sp>
        <p:nvSpPr>
          <p:cNvPr id="8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542119" y="2509170"/>
            <a:ext cx="11696954" cy="72000"/>
          </a:xfrm>
          <a:solidFill>
            <a:schemeClr val="bg2"/>
          </a:solidFill>
        </p:spPr>
        <p:txBody>
          <a:bodyPr anchor="ctr"/>
          <a:lstStyle>
            <a:lvl1pPr algn="ctr">
              <a:defRPr sz="700"/>
            </a:lvl1pPr>
          </a:lstStyle>
          <a:p>
            <a:pPr lvl="0"/>
            <a:r>
              <a:rPr lang="nl-NL" noProof="0" dirty="0"/>
              <a:t>Vormgeving (niet verwijderen!)</a:t>
            </a:r>
          </a:p>
        </p:txBody>
      </p:sp>
      <p:grpSp>
        <p:nvGrpSpPr>
          <p:cNvPr id="20" name="Groep 19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21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2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3" name="Ovaal 22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4" name="Ovaal 23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5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6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7" name="Tekstvak 26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8" name="Rechthoek 27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9" name="Groep 28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31" name="Rechte verbindingslijn 30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chte verbindingslijn 31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chte verbindingslijn 32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0" name="Afbeelding 29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795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XXL)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RIJS"/>
          <p:cNvSpPr/>
          <p:nvPr userDrawn="1"/>
        </p:nvSpPr>
        <p:spPr>
          <a:xfrm>
            <a:off x="0" y="0"/>
            <a:ext cx="12192000" cy="5941534"/>
          </a:xfrm>
          <a:prstGeom prst="round2SameRect">
            <a:avLst>
              <a:gd name="adj1" fmla="val 1089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18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1" y="0"/>
            <a:ext cx="4174913" cy="5941534"/>
          </a:xfrm>
          <a:prstGeom prst="round2SameRect">
            <a:avLst>
              <a:gd name="adj1" fmla="val 1166"/>
              <a:gd name="adj2" fmla="val 0"/>
            </a:avLst>
          </a:prstGeo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62770" y="-710349"/>
            <a:ext cx="8856765" cy="648000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1602-AD06-4413-994A-65B2AEBA1FBD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(XXL) 3x</a:t>
            </a:r>
          </a:p>
        </p:txBody>
      </p:sp>
      <p:sp>
        <p:nvSpPr>
          <p:cNvPr id="9" name="Tijdelijke aanduiding voor afbeelding 2"/>
          <p:cNvSpPr>
            <a:spLocks noGrp="1"/>
          </p:cNvSpPr>
          <p:nvPr>
            <p:ph type="pic" idx="14"/>
          </p:nvPr>
        </p:nvSpPr>
        <p:spPr>
          <a:xfrm>
            <a:off x="8017087" y="0"/>
            <a:ext cx="4174913" cy="5941534"/>
          </a:xfrm>
          <a:prstGeom prst="round1Rect">
            <a:avLst>
              <a:gd name="adj" fmla="val 794"/>
            </a:avLst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 dirty="0"/>
          </a:p>
        </p:txBody>
      </p:sp>
      <p:sp>
        <p:nvSpPr>
          <p:cNvPr id="11" name="Tijdelijke aanduiding voor afbeelding 2"/>
          <p:cNvSpPr>
            <a:spLocks noGrp="1"/>
          </p:cNvSpPr>
          <p:nvPr>
            <p:ph type="pic" idx="15"/>
          </p:nvPr>
        </p:nvSpPr>
        <p:spPr>
          <a:xfrm>
            <a:off x="4064000" y="0"/>
            <a:ext cx="4064000" cy="594153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 dirty="0"/>
          </a:p>
        </p:txBody>
      </p:sp>
      <p:grpSp>
        <p:nvGrpSpPr>
          <p:cNvPr id="16" name="Groep 15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9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0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1" name="Ovaal 20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2" name="Ovaal 21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3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4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5" name="Tekstvak 24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Rechthoek 25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7" name="Groep 26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9" name="Rechte verbindingslijn 28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chte verbindingslijn 29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chte verbindingslijn 30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8" name="Afbeelding 27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28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XXL)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RIJS"/>
          <p:cNvSpPr/>
          <p:nvPr userDrawn="1"/>
        </p:nvSpPr>
        <p:spPr>
          <a:xfrm>
            <a:off x="0" y="0"/>
            <a:ext cx="12192000" cy="5941534"/>
          </a:xfrm>
          <a:prstGeom prst="round2SameRect">
            <a:avLst>
              <a:gd name="adj1" fmla="val 1089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62770" y="-710349"/>
            <a:ext cx="8856765" cy="648000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B99A-0ABF-4D9F-AD02-92BC92CE1B99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(XXL) 4x</a:t>
            </a:r>
          </a:p>
        </p:txBody>
      </p:sp>
      <p:grpSp>
        <p:nvGrpSpPr>
          <p:cNvPr id="22" name="Groep 21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23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4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5" name="Ovaal 2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6" name="Ovaal 2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9" name="Tekstvak 2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30" name="Rechthoek 2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31" name="Groep 3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33" name="Rechte verbindingslijn 3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chte verbindingslijn 3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Rechte verbindingslijn 3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2" name="Afbeelding 3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sp>
        <p:nvSpPr>
          <p:cNvPr id="18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1" y="1"/>
            <a:ext cx="6282205" cy="2980800"/>
          </a:xfrm>
          <a:prstGeom prst="round2SameRect">
            <a:avLst>
              <a:gd name="adj1" fmla="val 1166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 dirty="0"/>
          </a:p>
        </p:txBody>
      </p:sp>
      <p:sp>
        <p:nvSpPr>
          <p:cNvPr id="9" name="Tijdelijke aanduiding voor afbeelding 2"/>
          <p:cNvSpPr>
            <a:spLocks noGrp="1"/>
          </p:cNvSpPr>
          <p:nvPr>
            <p:ph type="pic" idx="14"/>
          </p:nvPr>
        </p:nvSpPr>
        <p:spPr>
          <a:xfrm>
            <a:off x="6096001" y="1"/>
            <a:ext cx="6096000" cy="2980800"/>
          </a:xfrm>
          <a:prstGeom prst="round1Rect">
            <a:avLst>
              <a:gd name="adj" fmla="val 1511"/>
            </a:avLst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 dirty="0"/>
          </a:p>
        </p:txBody>
      </p:sp>
      <p:sp>
        <p:nvSpPr>
          <p:cNvPr id="11" name="Tijdelijke aanduiding voor afbeelding 2"/>
          <p:cNvSpPr>
            <a:spLocks noGrp="1"/>
          </p:cNvSpPr>
          <p:nvPr>
            <p:ph type="pic" idx="15"/>
          </p:nvPr>
        </p:nvSpPr>
        <p:spPr>
          <a:xfrm>
            <a:off x="1" y="2976084"/>
            <a:ext cx="6282205" cy="29654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 dirty="0"/>
          </a:p>
        </p:txBody>
      </p:sp>
      <p:sp>
        <p:nvSpPr>
          <p:cNvPr id="12" name="Tijdelijke aanduiding voor afbeelding 2"/>
          <p:cNvSpPr>
            <a:spLocks noGrp="1"/>
          </p:cNvSpPr>
          <p:nvPr>
            <p:ph type="pic" idx="16"/>
          </p:nvPr>
        </p:nvSpPr>
        <p:spPr>
          <a:xfrm>
            <a:off x="6096001" y="2976084"/>
            <a:ext cx="6096000" cy="29654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148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XXL) + Tekstkader (Linksond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RIJS"/>
          <p:cNvSpPr/>
          <p:nvPr userDrawn="1"/>
        </p:nvSpPr>
        <p:spPr>
          <a:xfrm>
            <a:off x="0" y="0"/>
            <a:ext cx="12192000" cy="5941534"/>
          </a:xfrm>
          <a:prstGeom prst="round2SameRect">
            <a:avLst>
              <a:gd name="adj1" fmla="val 1089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101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5941534"/>
          </a:xfrm>
          <a:prstGeom prst="round2SameRect">
            <a:avLst>
              <a:gd name="adj1" fmla="val 1166"/>
              <a:gd name="adj2" fmla="val 0"/>
            </a:avLst>
          </a:prstGeo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350409" y="2711117"/>
            <a:ext cx="5398594" cy="2887579"/>
          </a:xfrm>
          <a:solidFill>
            <a:srgbClr val="FFD800">
              <a:alpha val="94902"/>
            </a:srgbClr>
          </a:solidFill>
        </p:spPr>
        <p:txBody>
          <a:bodyPr vert="horz" lIns="324000" rIns="32400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0D39-5654-4684-94A2-350D87CB3A81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5771500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(XXL) + Tekstkader (Linksonder)</a:t>
            </a:r>
          </a:p>
        </p:txBody>
      </p:sp>
      <p:sp>
        <p:nvSpPr>
          <p:cNvPr id="14" name="Titel 1"/>
          <p:cNvSpPr>
            <a:spLocks noGrp="1"/>
          </p:cNvSpPr>
          <p:nvPr>
            <p:ph type="title"/>
          </p:nvPr>
        </p:nvSpPr>
        <p:spPr>
          <a:xfrm>
            <a:off x="2862770" y="-710349"/>
            <a:ext cx="8856765" cy="648000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grpSp>
        <p:nvGrpSpPr>
          <p:cNvPr id="16" name="Groep 15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7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8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9" name="Ovaal 18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0" name="Ovaal 19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1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3" name="Tekstvak 22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Rechthoek 23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5" name="Groep 24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7" name="Rechte verbindingslijn 26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chte verbindingslijn 27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6" name="Afbeelding 25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30" name="Groep 29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31" name="Rechthoek 30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32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33" name="Ovaal 32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4" name="Ovaal 33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5" name="Ovaal 34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6" name="Ovaal 35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7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8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9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40" name="Rechte verbindingslijn 39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Rechte verbindingslijn 40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Rechte verbindingslijn 41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5" name="Groep 44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6" name="Afgeronde rechthoek 85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7" name="Groep 86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8" name="Rechthoek 87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Rechthoek 94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6" name="Rechthoek 95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7" name="Rechthoek 96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8" name="Vrije vorm 97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6" name="Groep 45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73" name="Afgeronde rechthoek 72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4" name="Groep 73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5" name="Rechthoek 74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Rechthoek 80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2" name="Rechthoek 81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3" name="Rechthoek 82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4" name="Rechthoek 83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5" name="Vrije vorm 84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7" name="Rechte verbindingslijn 46"/>
            <p:cNvCxnSpPr>
              <a:stCxn id="49" idx="2"/>
              <a:endCxn id="73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Rechte verbindingslijn 47"/>
            <p:cNvCxnSpPr>
              <a:stCxn id="50" idx="3"/>
              <a:endCxn id="86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Ovaal 48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1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52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4" name="Ovaal 53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5" name="Ovaal 54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6" name="Ovaal 55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7" name="Ovaal 56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9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61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62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63" name="Groep 62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9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0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1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72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  <p:sp>
        <p:nvSpPr>
          <p:cNvPr id="99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350409" y="5526695"/>
            <a:ext cx="11876907" cy="72000"/>
          </a:xfrm>
          <a:solidFill>
            <a:schemeClr val="bg2"/>
          </a:solidFill>
        </p:spPr>
        <p:txBody>
          <a:bodyPr anchor="ctr"/>
          <a:lstStyle>
            <a:lvl1pPr algn="ctr">
              <a:defRPr sz="700"/>
            </a:lvl1pPr>
          </a:lstStyle>
          <a:p>
            <a:pPr lvl="0"/>
            <a:r>
              <a:rPr lang="nl-NL" noProof="0" dirty="0"/>
              <a:t>Vormgeving (niet verwijderen!)</a:t>
            </a:r>
          </a:p>
        </p:txBody>
      </p:sp>
    </p:spTree>
    <p:extLst>
      <p:ext uri="{BB962C8B-B14F-4D97-AF65-F5344CB8AC3E}">
        <p14:creationId xmlns:p14="http://schemas.microsoft.com/office/powerpoint/2010/main" val="163634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XXL) + Tekstkader (Rechtsond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RIJS"/>
          <p:cNvSpPr/>
          <p:nvPr userDrawn="1"/>
        </p:nvSpPr>
        <p:spPr>
          <a:xfrm>
            <a:off x="0" y="0"/>
            <a:ext cx="12192000" cy="5941534"/>
          </a:xfrm>
          <a:prstGeom prst="round2SameRect">
            <a:avLst>
              <a:gd name="adj1" fmla="val 1089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102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5941534"/>
          </a:xfrm>
          <a:prstGeom prst="round2SameRect">
            <a:avLst>
              <a:gd name="adj1" fmla="val 1166"/>
              <a:gd name="adj2" fmla="val 0"/>
            </a:avLst>
          </a:prstGeo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9B638-C40D-4F8C-A34D-A3F513F11FD5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5498616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(XXL) + Tekstkader (Rechtsonder)</a:t>
            </a:r>
          </a:p>
        </p:txBody>
      </p:sp>
      <p:sp>
        <p:nvSpPr>
          <p:cNvPr id="14" name="Titel 1"/>
          <p:cNvSpPr>
            <a:spLocks noGrp="1"/>
          </p:cNvSpPr>
          <p:nvPr>
            <p:ph type="title"/>
          </p:nvPr>
        </p:nvSpPr>
        <p:spPr>
          <a:xfrm>
            <a:off x="2862770" y="-710349"/>
            <a:ext cx="8856765" cy="648000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grpSp>
        <p:nvGrpSpPr>
          <p:cNvPr id="16" name="Groep 15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7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8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9" name="Ovaal 18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0" name="Ovaal 19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1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3" name="Tekstvak 22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Rechthoek 23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5" name="Groep 24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7" name="Rechte verbindingslijn 26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chte verbindingslijn 27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6" name="Afbeelding 25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30" name="Groep 29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31" name="Rechthoek 30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32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33" name="Ovaal 32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4" name="Ovaal 33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5" name="Ovaal 34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6" name="Ovaal 35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7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8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9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40" name="Rechte verbindingslijn 39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Rechte verbindingslijn 40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Rechte verbindingslijn 41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5" name="Groep 44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6" name="Afgeronde rechthoek 85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7" name="Groep 86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8" name="Rechthoek 87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Rechthoek 94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6" name="Rechthoek 95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7" name="Rechthoek 96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8" name="Vrije vorm 97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6" name="Groep 45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73" name="Afgeronde rechthoek 72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4" name="Groep 73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5" name="Rechthoek 74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Rechthoek 80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2" name="Rechthoek 81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3" name="Rechthoek 82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4" name="Rechthoek 83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5" name="Vrije vorm 84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7" name="Rechte verbindingslijn 46"/>
            <p:cNvCxnSpPr>
              <a:stCxn id="49" idx="2"/>
              <a:endCxn id="73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Rechte verbindingslijn 47"/>
            <p:cNvCxnSpPr>
              <a:stCxn id="50" idx="3"/>
              <a:endCxn id="86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Ovaal 48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1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52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4" name="Ovaal 53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5" name="Ovaal 54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6" name="Ovaal 55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7" name="Ovaal 56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9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61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62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63" name="Groep 62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9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0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1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72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  <p:sp>
        <p:nvSpPr>
          <p:cNvPr id="99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453434" y="2711117"/>
            <a:ext cx="5398594" cy="2887579"/>
          </a:xfrm>
          <a:solidFill>
            <a:srgbClr val="FFD800">
              <a:alpha val="94902"/>
            </a:srgbClr>
          </a:solidFill>
        </p:spPr>
        <p:txBody>
          <a:bodyPr vert="horz" lIns="324000" rIns="32400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00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24878" y="5526695"/>
            <a:ext cx="11876907" cy="72000"/>
          </a:xfrm>
          <a:solidFill>
            <a:schemeClr val="bg2"/>
          </a:solidFill>
        </p:spPr>
        <p:txBody>
          <a:bodyPr anchor="ctr"/>
          <a:lstStyle>
            <a:lvl1pPr algn="ctr">
              <a:defRPr sz="700"/>
            </a:lvl1pPr>
          </a:lstStyle>
          <a:p>
            <a:pPr lvl="0"/>
            <a:r>
              <a:rPr lang="nl-NL" noProof="0" dirty="0"/>
              <a:t>Vormgeving (niet verwijderen!)</a:t>
            </a:r>
          </a:p>
        </p:txBody>
      </p:sp>
    </p:spTree>
    <p:extLst>
      <p:ext uri="{BB962C8B-B14F-4D97-AF65-F5344CB8AC3E}">
        <p14:creationId xmlns:p14="http://schemas.microsoft.com/office/powerpoint/2010/main" val="351137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XXL) + Tekstkader (Linksbov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IJS"/>
          <p:cNvSpPr/>
          <p:nvPr userDrawn="1"/>
        </p:nvSpPr>
        <p:spPr>
          <a:xfrm>
            <a:off x="0" y="0"/>
            <a:ext cx="12192000" cy="5941534"/>
          </a:xfrm>
          <a:prstGeom prst="round2SameRect">
            <a:avLst>
              <a:gd name="adj1" fmla="val 1089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102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5941534"/>
          </a:xfrm>
          <a:prstGeom prst="round2SameRect">
            <a:avLst>
              <a:gd name="adj1" fmla="val 1166"/>
              <a:gd name="adj2" fmla="val 0"/>
            </a:avLst>
          </a:prstGeo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0D39-5654-4684-94A2-350D87CB3A81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1" name="Tekstvak 10"/>
          <p:cNvSpPr txBox="1"/>
          <p:nvPr userDrawn="1"/>
        </p:nvSpPr>
        <p:spPr>
          <a:xfrm>
            <a:off x="-1" y="-521614"/>
            <a:ext cx="5675991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(XXL) + Tekstkader (Linksboven)</a:t>
            </a:r>
          </a:p>
        </p:txBody>
      </p:sp>
      <p:sp>
        <p:nvSpPr>
          <p:cNvPr id="14" name="Titel 1"/>
          <p:cNvSpPr>
            <a:spLocks noGrp="1"/>
          </p:cNvSpPr>
          <p:nvPr>
            <p:ph type="title"/>
          </p:nvPr>
        </p:nvSpPr>
        <p:spPr>
          <a:xfrm>
            <a:off x="2862770" y="-710349"/>
            <a:ext cx="8856765" cy="648000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grpSp>
        <p:nvGrpSpPr>
          <p:cNvPr id="16" name="Groep 15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7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8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9" name="Ovaal 18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0" name="Ovaal 19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1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3" name="Tekstvak 22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Rechthoek 23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5" name="Groep 24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7" name="Rechte verbindingslijn 26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chte verbindingslijn 27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6" name="Afbeelding 25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30" name="Groep 29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31" name="Rechthoek 30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32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33" name="Ovaal 32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4" name="Ovaal 33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5" name="Ovaal 34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6" name="Ovaal 35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7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8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9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40" name="Rechte verbindingslijn 39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Rechte verbindingslijn 40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Rechte verbindingslijn 41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5" name="Groep 44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6" name="Afgeronde rechthoek 85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7" name="Groep 86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8" name="Rechthoek 87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Rechthoek 94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6" name="Rechthoek 95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7" name="Rechthoek 96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8" name="Vrije vorm 97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6" name="Groep 45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73" name="Afgeronde rechthoek 72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4" name="Groep 73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5" name="Rechthoek 74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Rechthoek 80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2" name="Rechthoek 81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3" name="Rechthoek 82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4" name="Rechthoek 83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5" name="Vrije vorm 84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7" name="Rechte verbindingslijn 46"/>
            <p:cNvCxnSpPr>
              <a:stCxn id="49" idx="2"/>
              <a:endCxn id="73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Rechte verbindingslijn 47"/>
            <p:cNvCxnSpPr>
              <a:stCxn id="50" idx="3"/>
              <a:endCxn id="86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Ovaal 48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1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52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4" name="Ovaal 53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5" name="Ovaal 54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6" name="Ovaal 55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7" name="Ovaal 56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9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61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62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63" name="Groep 62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9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0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1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72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  <p:sp>
        <p:nvSpPr>
          <p:cNvPr id="99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350409" y="352929"/>
            <a:ext cx="5398594" cy="2887579"/>
          </a:xfrm>
          <a:solidFill>
            <a:srgbClr val="FFD800">
              <a:alpha val="94902"/>
            </a:srgbClr>
          </a:solidFill>
        </p:spPr>
        <p:txBody>
          <a:bodyPr vert="horz" lIns="324000" rIns="32400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100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350409" y="352928"/>
            <a:ext cx="11876907" cy="72000"/>
          </a:xfrm>
          <a:solidFill>
            <a:schemeClr val="bg2"/>
          </a:solidFill>
        </p:spPr>
        <p:txBody>
          <a:bodyPr anchor="ctr"/>
          <a:lstStyle>
            <a:lvl1pPr algn="ctr">
              <a:defRPr sz="700"/>
            </a:lvl1pPr>
          </a:lstStyle>
          <a:p>
            <a:pPr lvl="0"/>
            <a:r>
              <a:rPr lang="nl-NL" noProof="0" dirty="0"/>
              <a:t>Vormgeving (niet verwijderen!)</a:t>
            </a:r>
          </a:p>
        </p:txBody>
      </p:sp>
    </p:spTree>
    <p:extLst>
      <p:ext uri="{BB962C8B-B14F-4D97-AF65-F5344CB8AC3E}">
        <p14:creationId xmlns:p14="http://schemas.microsoft.com/office/powerpoint/2010/main" val="133740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(XXL) + Tekstkader (Rechtsbov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RIJS"/>
          <p:cNvSpPr/>
          <p:nvPr userDrawn="1"/>
        </p:nvSpPr>
        <p:spPr>
          <a:xfrm>
            <a:off x="0" y="0"/>
            <a:ext cx="12192000" cy="5941534"/>
          </a:xfrm>
          <a:prstGeom prst="round2SameRect">
            <a:avLst>
              <a:gd name="adj1" fmla="val 1089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103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5941534"/>
          </a:xfrm>
          <a:prstGeom prst="round2SameRect">
            <a:avLst>
              <a:gd name="adj1" fmla="val 1166"/>
              <a:gd name="adj2" fmla="val 0"/>
            </a:avLst>
          </a:prstGeom>
          <a:noFill/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9B638-C40D-4F8C-A34D-A3F513F11FD5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4734540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Afbeelding (XXL) + Tekstkader (Rechtsboven)</a:t>
            </a:r>
          </a:p>
        </p:txBody>
      </p:sp>
      <p:sp>
        <p:nvSpPr>
          <p:cNvPr id="14" name="Titel 1"/>
          <p:cNvSpPr>
            <a:spLocks noGrp="1"/>
          </p:cNvSpPr>
          <p:nvPr>
            <p:ph type="title"/>
          </p:nvPr>
        </p:nvSpPr>
        <p:spPr>
          <a:xfrm>
            <a:off x="2862770" y="-710349"/>
            <a:ext cx="8856765" cy="648000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nl-NL"/>
              <a:t>Klik om de stijl te bewerken</a:t>
            </a:r>
            <a:endParaRPr lang="en-GB" dirty="0"/>
          </a:p>
        </p:txBody>
      </p:sp>
      <p:grpSp>
        <p:nvGrpSpPr>
          <p:cNvPr id="16" name="Groep 15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7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8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9" name="Ovaal 18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0" name="Ovaal 19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1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3" name="Tekstvak 22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Rechthoek 23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5" name="Groep 24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7" name="Rechte verbindingslijn 26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chte verbindingslijn 27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6" name="Afbeelding 25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30" name="Groep 29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31" name="Rechthoek 30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32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33" name="Ovaal 32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4" name="Ovaal 33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5" name="Ovaal 34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6" name="Ovaal 35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7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8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9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40" name="Rechte verbindingslijn 39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Rechte verbindingslijn 40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Rechte verbindingslijn 41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5" name="Groep 44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6" name="Afgeronde rechthoek 85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7" name="Groep 86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8" name="Rechthoek 87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Rechthoek 94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6" name="Rechthoek 95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7" name="Rechthoek 96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8" name="Vrije vorm 97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6" name="Groep 45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73" name="Afgeronde rechthoek 72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4" name="Groep 73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5" name="Rechthoek 74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Rechthoek 80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2" name="Rechthoek 81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3" name="Rechthoek 82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4" name="Rechthoek 83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5" name="Vrije vorm 84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7" name="Rechte verbindingslijn 46"/>
            <p:cNvCxnSpPr>
              <a:stCxn id="49" idx="2"/>
              <a:endCxn id="73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Rechte verbindingslijn 47"/>
            <p:cNvCxnSpPr>
              <a:stCxn id="50" idx="3"/>
              <a:endCxn id="86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Ovaal 48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51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52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4" name="Ovaal 53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5" name="Ovaal 54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6" name="Ovaal 55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7" name="Ovaal 56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9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61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62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63" name="Groep 62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9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0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71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72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  <p:sp>
        <p:nvSpPr>
          <p:cNvPr id="100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453434" y="320843"/>
            <a:ext cx="5398594" cy="2887579"/>
          </a:xfrm>
          <a:solidFill>
            <a:srgbClr val="FFD800">
              <a:alpha val="94902"/>
            </a:srgbClr>
          </a:solidFill>
        </p:spPr>
        <p:txBody>
          <a:bodyPr vert="horz" lIns="324000" rIns="32400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99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24878" y="320842"/>
            <a:ext cx="11876907" cy="72000"/>
          </a:xfrm>
          <a:solidFill>
            <a:schemeClr val="bg2"/>
          </a:solidFill>
        </p:spPr>
        <p:txBody>
          <a:bodyPr anchor="ctr"/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700"/>
              </a:spcAft>
              <a:buClrTx/>
              <a:buSzTx/>
              <a:buFont typeface="Arial" panose="020B0604020202020204" pitchFamily="34" charset="0"/>
              <a:buNone/>
              <a:tabLst/>
              <a:defRPr sz="700"/>
            </a:lvl1pPr>
          </a:lstStyle>
          <a:p>
            <a:pPr marL="0" marR="0" lvl="0" indent="0" algn="ctr" defTabSz="914126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7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Vormgeving (niet verwijderen!)</a:t>
            </a:r>
          </a:p>
        </p:txBody>
      </p:sp>
    </p:spTree>
    <p:extLst>
      <p:ext uri="{BB962C8B-B14F-4D97-AF65-F5344CB8AC3E}">
        <p14:creationId xmlns:p14="http://schemas.microsoft.com/office/powerpoint/2010/main" val="285453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afbeelding (S) (w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7432843" y="1420285"/>
            <a:ext cx="4759158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5" y="1420100"/>
            <a:ext cx="696037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079C1-E933-494D-B208-4D808A1D6D57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7432842" y="1420100"/>
            <a:ext cx="4759158" cy="45108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+ afbeelding (S)</a:t>
            </a:r>
          </a:p>
        </p:txBody>
      </p:sp>
      <p:grpSp>
        <p:nvGrpSpPr>
          <p:cNvPr id="12" name="Groep 11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3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4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Ovaal 1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9" name="Tekstvak 1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Rechthoek 1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1" name="Groep 2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3" name="Rechte verbindingslijn 2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Afbeelding 2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26" name="Groep 25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27" name="Rechthoek 26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8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29" name="Ovaal 28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0" name="Ovaal 29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3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4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5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36" name="Rechte verbindingslijn 35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Rechte verbindingslijn 36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" name="Groep 40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2" name="Afgeronde rechthoek 81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3" name="Groep 82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4" name="Rechthoek 83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5" name="Rechthoek 84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6" name="Rechthoek 85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Vrije vorm 93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2" name="Groep 41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69" name="Afgeronde rechthoek 68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0" name="Groep 69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1" name="Rechthoek 70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2" name="Rechthoek 71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3" name="Rechthoek 72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4" name="Rechthoek 73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5" name="Rechthoek 74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Vrije vorm 80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3" name="Rechte verbindingslijn 42"/>
            <p:cNvCxnSpPr>
              <a:stCxn id="45" idx="2"/>
              <a:endCxn id="69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Rechte verbindingslijn 43"/>
            <p:cNvCxnSpPr>
              <a:stCxn id="46" idx="3"/>
              <a:endCxn id="82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al 44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7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49" name="Ovaal 48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1" name="Ovaal 50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2" name="Ovaal 51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4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5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57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59" name="Groep 58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0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1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2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3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139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afbeelding (M) (w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6122480" y="1420285"/>
            <a:ext cx="606952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5650016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A17E-5D08-410F-93F5-F9538592E48E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6122481" y="1420100"/>
            <a:ext cx="6069519" cy="45108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+ afbeelding (M)</a:t>
            </a:r>
          </a:p>
        </p:txBody>
      </p:sp>
      <p:grpSp>
        <p:nvGrpSpPr>
          <p:cNvPr id="13" name="Groep 12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4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7" name="Ovaal 16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0" name="Tekstvak 19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2" name="Groep 21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chte verbindingslijn 25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3" name="Afbeelding 22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27" name="Groep 26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28" name="Rechthoek 27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9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30" name="Ovaal 29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3" name="Ovaal 32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4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5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6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37" name="Rechte verbindingslijn 36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Rechte verbindingslijn 38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0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2" name="Groep 41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3" name="Afgeronde rechthoek 82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4" name="Groep 83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5" name="Rechthoek 84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6" name="Rechthoek 85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Rechthoek 93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5" name="Vrije vorm 94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3" name="Groep 42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70" name="Afgeronde rechthoek 69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1" name="Groep 70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2" name="Rechthoek 71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3" name="Rechthoek 72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4" name="Rechthoek 73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5" name="Rechthoek 74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Rechthoek 80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2" name="Vrije vorm 81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4" name="Rechte verbindingslijn 43"/>
            <p:cNvCxnSpPr>
              <a:stCxn id="46" idx="2"/>
              <a:endCxn id="70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Rechte verbindingslijn 44"/>
            <p:cNvCxnSpPr>
              <a:stCxn id="47" idx="3"/>
              <a:endCxn id="83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al 45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7" name="Ovaal 46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49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1" name="Ovaal 50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2" name="Ovaal 51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4" name="Ovaal 53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5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6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59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60" name="Groep 59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1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2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3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69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908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Links + afbeelding (L) (w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4630953" y="1420285"/>
            <a:ext cx="7561048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4158488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135C-4E63-40E6-8111-D712C514D983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4630953" y="1420100"/>
            <a:ext cx="7561048" cy="45108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 dirty="0"/>
          </a:p>
        </p:txBody>
      </p:sp>
      <p:sp>
        <p:nvSpPr>
          <p:cNvPr id="10" name="Tekstvak 9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Tekst + afbeelding (L)</a:t>
            </a:r>
          </a:p>
        </p:txBody>
      </p:sp>
      <p:grpSp>
        <p:nvGrpSpPr>
          <p:cNvPr id="12" name="Groep 11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3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4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Ovaal 1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9" name="Tekstvak 1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Rechthoek 1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1" name="Groep 2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3" name="Rechte verbindingslijn 2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Afbeelding 2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  <p:grpSp>
        <p:nvGrpSpPr>
          <p:cNvPr id="26" name="Groep 25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27" name="Rechthoek 26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28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29" name="Ovaal 28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0" name="Ovaal 29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1" name="Ovaal 30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2" name="Ovaal 31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3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34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35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36" name="Rechte verbindingslijn 35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Rechte verbindingslijn 36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Picture 3"/>
            <p:cNvPicPr>
              <a:picLocks noChangeAspect="1" noChangeArrowheads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" name="Groep 40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82" name="Afgeronde rechthoek 81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83" name="Groep 82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84" name="Rechthoek 83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5" name="Rechthoek 84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6" name="Rechthoek 85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7" name="Rechthoek 86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8" name="Rechthoek 87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9" name="Rechthoek 88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0" name="Rechthoek 89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1" name="Rechthoek 90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2" name="Rechthoek 91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3" name="Rechthoek 92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94" name="Vrije vorm 93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42" name="Groep 41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69" name="Afgeronde rechthoek 68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70" name="Groep 69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71" name="Rechthoek 70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2" name="Rechthoek 71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3" name="Rechthoek 72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4" name="Rechthoek 73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5" name="Rechthoek 74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6" name="Rechthoek 75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7" name="Rechthoek 76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8" name="Rechthoek 77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79" name="Rechthoek 78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0" name="Rechthoek 79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81" name="Vrije vorm 80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43" name="Rechte verbindingslijn 42"/>
            <p:cNvCxnSpPr>
              <a:stCxn id="45" idx="2"/>
              <a:endCxn id="69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Rechte verbindingslijn 43"/>
            <p:cNvCxnSpPr>
              <a:stCxn id="46" idx="3"/>
              <a:endCxn id="82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al 44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6" name="Ovaal 45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47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48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49" name="Ovaal 48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0" name="Ovaal 49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1" name="Ovaal 50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2" name="Ovaal 51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3" name="Ovaal 52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4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55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57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58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5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59" name="Groep 58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60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1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62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3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64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65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6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67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68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5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51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(wit) met gele kaderlij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afbeelding 2"/>
          <p:cNvSpPr>
            <a:spLocks noGrp="1"/>
          </p:cNvSpPr>
          <p:nvPr>
            <p:ph type="pic" idx="15"/>
          </p:nvPr>
        </p:nvSpPr>
        <p:spPr>
          <a:xfrm>
            <a:off x="0" y="1447333"/>
            <a:ext cx="12192000" cy="4483567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200" b="0">
                <a:solidFill>
                  <a:schemeClr val="tx2"/>
                </a:solidFill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A2C79-8217-4A7C-8D40-2C228DF64B54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ekstvak 6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indent="0" algn="l" defTabSz="12189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333" b="1" dirty="0">
                <a:solidFill>
                  <a:schemeClr val="accent6"/>
                </a:solidFill>
              </a:rPr>
              <a:t>Afbeelding (XL) tussen kaders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-22407" y="1424764"/>
            <a:ext cx="12236813" cy="72000"/>
          </a:xfrm>
          <a:solidFill>
            <a:schemeClr val="bg2"/>
          </a:solidFill>
        </p:spPr>
        <p:txBody>
          <a:bodyPr anchor="ctr"/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700"/>
              </a:spcAft>
              <a:buClrTx/>
              <a:buSzTx/>
              <a:buFont typeface="Arial" panose="020B0604020202020204" pitchFamily="34" charset="0"/>
              <a:buNone/>
              <a:tabLst/>
              <a:defRPr sz="700"/>
            </a:lvl1pPr>
          </a:lstStyle>
          <a:p>
            <a:pPr marL="0" marR="0" lvl="0" indent="0" algn="ctr" defTabSz="914126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7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Vormgeving (niet verwijderen!)</a:t>
            </a:r>
          </a:p>
        </p:txBody>
      </p:sp>
      <p:sp>
        <p:nvSpPr>
          <p:cNvPr id="10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22407" y="5869534"/>
            <a:ext cx="12236813" cy="72000"/>
          </a:xfrm>
          <a:solidFill>
            <a:schemeClr val="bg2"/>
          </a:solidFill>
        </p:spPr>
        <p:txBody>
          <a:bodyPr anchor="ctr"/>
          <a:lstStyle>
            <a:lvl1pPr algn="ctr">
              <a:defRPr sz="700"/>
            </a:lvl1pPr>
          </a:lstStyle>
          <a:p>
            <a:pPr lvl="0"/>
            <a:r>
              <a:rPr lang="nl-NL" noProof="0" dirty="0"/>
              <a:t>Vormgeving (niet verwijderen!)</a:t>
            </a:r>
          </a:p>
        </p:txBody>
      </p:sp>
      <p:grpSp>
        <p:nvGrpSpPr>
          <p:cNvPr id="11" name="Groep 10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12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3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15" name="Ovaal 14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9" name="Tekstvak 18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Rechthoek 19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1" name="Groep 20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23" name="Rechte verbindingslijn 22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Rechte verbindingslijn 23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Afbeelding 21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938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 (standaar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"/>
            <a:ext cx="12196762" cy="510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jdelijke aanduiding voor tekst 15"/>
          <p:cNvSpPr>
            <a:spLocks noGrp="1"/>
          </p:cNvSpPr>
          <p:nvPr>
            <p:ph type="body" sz="quarter" idx="19" hasCustomPrompt="1"/>
          </p:nvPr>
        </p:nvSpPr>
        <p:spPr>
          <a:xfrm>
            <a:off x="469387" y="6401199"/>
            <a:ext cx="8689431" cy="268237"/>
          </a:xfrm>
          <a:prstGeom prst="rect">
            <a:avLst/>
          </a:prstGeom>
        </p:spPr>
        <p:txBody>
          <a:bodyPr tIns="0" bIns="0" anchor="ctr" anchorCtr="0">
            <a:noAutofit/>
          </a:bodyPr>
          <a:lstStyle>
            <a:lvl1pPr marL="0" marR="0" indent="0" algn="l" defTabSz="914126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700"/>
              </a:spcAft>
              <a:buClrTx/>
              <a:buSzTx/>
              <a:buFont typeface="Arial" panose="020B0604020202020204" pitchFamily="34" charset="0"/>
              <a:buNone/>
              <a:tabLst/>
              <a:defRPr sz="1600" b="0" cap="none" baseline="0">
                <a:solidFill>
                  <a:schemeClr val="tx2"/>
                </a:solidFill>
                <a:latin typeface="+mn-lt"/>
              </a:defRPr>
            </a:lvl1pPr>
            <a:lvl2pPr marL="241222" indent="0">
              <a:buNone/>
              <a:defRPr/>
            </a:lvl2pPr>
            <a:lvl3pPr marL="482443" indent="0">
              <a:buNone/>
              <a:defRPr/>
            </a:lvl3pPr>
            <a:lvl4pPr marL="723665" indent="0">
              <a:buNone/>
              <a:defRPr/>
            </a:lvl4pPr>
            <a:lvl5pPr marL="952190" indent="0">
              <a:buNone/>
              <a:defRPr/>
            </a:lvl5pPr>
          </a:lstStyle>
          <a:p>
            <a:pPr marL="0" marR="0" lvl="0" indent="0" algn="l" defTabSz="914126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7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Ondertitel Optioneel  |  Sub</a:t>
            </a:r>
          </a:p>
        </p:txBody>
      </p:sp>
      <p:sp>
        <p:nvSpPr>
          <p:cNvPr id="15" name="Tijdelijke aanduiding voor tekst 17"/>
          <p:cNvSpPr>
            <a:spLocks noGrp="1"/>
          </p:cNvSpPr>
          <p:nvPr>
            <p:ph type="body" sz="quarter" idx="16" hasCustomPrompt="1"/>
          </p:nvPr>
        </p:nvSpPr>
        <p:spPr>
          <a:xfrm>
            <a:off x="469390" y="6143236"/>
            <a:ext cx="8689428" cy="243852"/>
          </a:xfrm>
          <a:prstGeom prst="rect">
            <a:avLst/>
          </a:prstGeom>
        </p:spPr>
        <p:txBody>
          <a:bodyPr tIns="0" bIns="0" anchor="ctr" anchorCtr="0">
            <a:noAutofit/>
          </a:bodyPr>
          <a:lstStyle>
            <a:lvl1pPr marL="0" indent="0">
              <a:buNone/>
              <a:defRPr sz="1866" b="1" cap="none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nl-NL" dirty="0"/>
              <a:t>Name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55744" y="577382"/>
            <a:ext cx="11301396" cy="1531016"/>
          </a:xfrm>
          <a:effectLst/>
        </p:spPr>
        <p:txBody>
          <a:bodyPr tIns="0" bIns="0" anchor="b" anchorCtr="0">
            <a:noAutofit/>
          </a:bodyPr>
          <a:lstStyle>
            <a:lvl1pPr>
              <a:lnSpc>
                <a:spcPct val="80000"/>
              </a:lnSpc>
              <a:defRPr lang="nl-NL" sz="5398" b="0" cap="all" spc="0" baseline="0">
                <a:solidFill>
                  <a:schemeClr val="bg1"/>
                </a:solidFill>
                <a:effectLst/>
                <a:latin typeface="Arial Black" panose="020B0A04020102020204" pitchFamily="34" charset="0"/>
              </a:defRPr>
            </a:lvl1pPr>
          </a:lstStyle>
          <a:p>
            <a:pPr marL="0" lvl="0"/>
            <a:r>
              <a:rPr lang="nl-NL" dirty="0"/>
              <a:t>Titel regel 1.</a:t>
            </a:r>
            <a:br>
              <a:rPr lang="nl-NL" dirty="0"/>
            </a:br>
            <a:r>
              <a:rPr lang="nl-NL" dirty="0"/>
              <a:t>titel regel 2.</a:t>
            </a:r>
          </a:p>
        </p:txBody>
      </p:sp>
      <p:sp>
        <p:nvSpPr>
          <p:cNvPr id="6" name="Tekstvak 5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 err="1">
                <a:solidFill>
                  <a:schemeClr val="accent6"/>
                </a:solidFill>
              </a:rPr>
              <a:t>Titeldia</a:t>
            </a:r>
            <a:r>
              <a:rPr lang="nl-NL" sz="1333" b="1" dirty="0">
                <a:solidFill>
                  <a:schemeClr val="accent6"/>
                </a:solidFill>
              </a:rPr>
              <a:t> (standaard)</a:t>
            </a:r>
          </a:p>
        </p:txBody>
      </p:sp>
      <p:grpSp>
        <p:nvGrpSpPr>
          <p:cNvPr id="20" name="Groep 19"/>
          <p:cNvGrpSpPr/>
          <p:nvPr userDrawn="1"/>
        </p:nvGrpSpPr>
        <p:grpSpPr>
          <a:xfrm>
            <a:off x="12360652" y="-26002"/>
            <a:ext cx="3064014" cy="4530930"/>
            <a:chOff x="15419739" y="-26002"/>
            <a:chExt cx="3064812" cy="4530930"/>
          </a:xfrm>
        </p:grpSpPr>
        <p:sp>
          <p:nvSpPr>
            <p:cNvPr id="21" name="Tekstvak 33"/>
            <p:cNvSpPr txBox="1"/>
            <p:nvPr userDrawn="1"/>
          </p:nvSpPr>
          <p:spPr>
            <a:xfrm>
              <a:off x="15593549" y="1001584"/>
              <a:ext cx="2285302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het icoontje om een nieuwe afbeelding in te voegen.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2" name="Tekstvak 33"/>
            <p:cNvSpPr txBox="1"/>
            <p:nvPr userDrawn="1"/>
          </p:nvSpPr>
          <p:spPr>
            <a:xfrm>
              <a:off x="15593549" y="3140968"/>
              <a:ext cx="2142447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nl-NL"/>
              </a:defPPr>
              <a:lvl1pPr lvl="0">
                <a:defRPr sz="2800">
                  <a:solidFill>
                    <a:prstClr val="white">
                      <a:lumMod val="75000"/>
                    </a:prstClr>
                  </a:solidFill>
                  <a:latin typeface="+mj-lt"/>
                  <a:ea typeface="Tahoma" pitchFamily="34" charset="0"/>
                  <a:cs typeface="Arial" pitchFamily="34" charset="0"/>
                </a:defRPr>
              </a:lvl1pPr>
            </a:lstStyle>
            <a:p>
              <a:pPr marL="0" marR="0" lvl="0" indent="0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Zoek en selecteer de gewenste afbeelding.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Klik op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Calibri"/>
                  <a:ea typeface="Tahoma" pitchFamily="34" charset="0"/>
                  <a:cs typeface="Arial" pitchFamily="34" charset="0"/>
                </a:rPr>
                <a:t>´Invoegen´</a:t>
              </a:r>
              <a:endParaRPr kumimoji="0" lang="nl-NL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Tahoma" pitchFamily="34" charset="0"/>
                <a:cs typeface="Arial" pitchFamily="34" charset="0"/>
              </a:endParaRPr>
            </a:p>
          </p:txBody>
        </p:sp>
        <p:sp>
          <p:nvSpPr>
            <p:cNvPr id="23" name="Ovaal 22"/>
            <p:cNvSpPr/>
            <p:nvPr userDrawn="1"/>
          </p:nvSpPr>
          <p:spPr>
            <a:xfrm>
              <a:off x="15550533" y="505307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1</a:t>
              </a:r>
            </a:p>
          </p:txBody>
        </p:sp>
        <p:sp>
          <p:nvSpPr>
            <p:cNvPr id="24" name="Ovaal 23"/>
            <p:cNvSpPr/>
            <p:nvPr userDrawn="1"/>
          </p:nvSpPr>
          <p:spPr>
            <a:xfrm>
              <a:off x="15550533" y="2667422"/>
              <a:ext cx="401538" cy="401538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36000" rIns="0" bIns="43200" rtlCol="0" anchor="ctr"/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2</a:t>
              </a:r>
            </a:p>
          </p:txBody>
        </p:sp>
        <p:pic>
          <p:nvPicPr>
            <p:cNvPr id="25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630" t="13535" r="3470" b="13927"/>
            <a:stretch/>
          </p:blipFill>
          <p:spPr bwMode="auto">
            <a:xfrm>
              <a:off x="15590998" y="3993281"/>
              <a:ext cx="1107757" cy="297656"/>
            </a:xfrm>
            <a:prstGeom prst="roundRect">
              <a:avLst>
                <a:gd name="adj" fmla="val 14496"/>
              </a:avLst>
            </a:prstGeom>
            <a:noFill/>
            <a:ln w="6350">
              <a:solidFill>
                <a:srgbClr val="E2AC00">
                  <a:lumMod val="50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6" name="Picture 3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660456" y="4033762"/>
              <a:ext cx="792088" cy="226219"/>
            </a:xfrm>
            <a:prstGeom prst="roundRect">
              <a:avLst>
                <a:gd name="adj" fmla="val 14496"/>
              </a:avLst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7" name="Tekstvak 26"/>
            <p:cNvSpPr txBox="1"/>
            <p:nvPr userDrawn="1"/>
          </p:nvSpPr>
          <p:spPr>
            <a:xfrm>
              <a:off x="15673080" y="4020160"/>
              <a:ext cx="779464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1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5634">
                      <a:lumMod val="25000"/>
                    </a:srgbClr>
                  </a:solidFill>
                  <a:effectLst>
                    <a:outerShdw blurRad="25400" algn="ctr" rotWithShape="0">
                      <a:prstClr val="white"/>
                    </a:outerShdw>
                  </a:effectLst>
                  <a:uLnTx/>
                  <a:uFillTx/>
                </a:rPr>
                <a:t>Invoegen</a:t>
              </a:r>
              <a:endPara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srgbClr val="005634">
                    <a:lumMod val="25000"/>
                  </a:srgbClr>
                </a:solidFill>
                <a:effectLst>
                  <a:outerShdw blurRad="25400" algn="ctr" rotWithShape="0">
                    <a:prstClr val="white"/>
                  </a:outerShdw>
                </a:effectLst>
                <a:uLnTx/>
                <a:uFillTx/>
              </a:endParaRPr>
            </a:p>
          </p:txBody>
        </p:sp>
        <p:sp>
          <p:nvSpPr>
            <p:cNvPr id="28" name="Rechthoek 27"/>
            <p:cNvSpPr/>
            <p:nvPr userDrawn="1"/>
          </p:nvSpPr>
          <p:spPr>
            <a:xfrm>
              <a:off x="15419739" y="-26002"/>
              <a:ext cx="3064812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AFBEELDING INVOEGEN</a:t>
              </a:r>
            </a:p>
          </p:txBody>
        </p:sp>
        <p:grpSp>
          <p:nvGrpSpPr>
            <p:cNvPr id="29" name="Groep 28"/>
            <p:cNvGrpSpPr/>
            <p:nvPr userDrawn="1"/>
          </p:nvGrpSpPr>
          <p:grpSpPr>
            <a:xfrm>
              <a:off x="15563079" y="358984"/>
              <a:ext cx="2489424" cy="4145944"/>
              <a:chOff x="15563079" y="358984"/>
              <a:chExt cx="2315772" cy="4145944"/>
            </a:xfrm>
          </p:grpSpPr>
          <p:cxnSp>
            <p:nvCxnSpPr>
              <p:cNvPr id="31" name="Rechte verbindingslijn 30"/>
              <p:cNvCxnSpPr/>
              <p:nvPr userDrawn="1"/>
            </p:nvCxnSpPr>
            <p:spPr>
              <a:xfrm>
                <a:off x="15563418" y="35898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chte verbindingslijn 31"/>
              <p:cNvCxnSpPr/>
              <p:nvPr userDrawn="1"/>
            </p:nvCxnSpPr>
            <p:spPr>
              <a:xfrm>
                <a:off x="15563079" y="2564904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chte verbindingslijn 32"/>
              <p:cNvCxnSpPr/>
              <p:nvPr userDrawn="1"/>
            </p:nvCxnSpPr>
            <p:spPr>
              <a:xfrm>
                <a:off x="15563418" y="4504928"/>
                <a:ext cx="2315433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0" name="Afbeelding 29"/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93549" y="1810798"/>
              <a:ext cx="610090" cy="6100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049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(ge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1E10-3066-4631-B947-4D9CC78AB257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11" name="Tekstvak 10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Achtergrond</a:t>
            </a:r>
            <a:r>
              <a:rPr lang="nl-NL" sz="1333" b="1" baseline="0" dirty="0">
                <a:solidFill>
                  <a:schemeClr val="accent6"/>
                </a:solidFill>
              </a:rPr>
              <a:t> </a:t>
            </a:r>
            <a:r>
              <a:rPr lang="nl-NL" sz="1333" b="1" dirty="0">
                <a:solidFill>
                  <a:schemeClr val="accent6"/>
                </a:solidFill>
              </a:rPr>
              <a:t>(Geel)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1424764"/>
            <a:ext cx="12192000" cy="4516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43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(licht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A2C79-8217-4A7C-8D40-2C228DF64B54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ekstvak 6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Achtergrond (Lichtblauw)</a:t>
            </a:r>
          </a:p>
        </p:txBody>
      </p:sp>
      <p:sp>
        <p:nvSpPr>
          <p:cNvPr id="10" name="Rechthoek 9"/>
          <p:cNvSpPr/>
          <p:nvPr userDrawn="1"/>
        </p:nvSpPr>
        <p:spPr>
          <a:xfrm>
            <a:off x="0" y="1424764"/>
            <a:ext cx="12192000" cy="45167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9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(grij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A2C79-8217-4A7C-8D40-2C228DF64B54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Tekstvak 6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Achtergrond (Grijs)</a:t>
            </a:r>
          </a:p>
        </p:txBody>
      </p:sp>
      <p:sp>
        <p:nvSpPr>
          <p:cNvPr id="10" name="Rechthoek 9"/>
          <p:cNvSpPr/>
          <p:nvPr userDrawn="1"/>
        </p:nvSpPr>
        <p:spPr>
          <a:xfrm>
            <a:off x="0" y="1424764"/>
            <a:ext cx="12192000" cy="45167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33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(ge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11247071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83D07-FC8B-4061-9265-1755AEFD940F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8" name="Tekstvak 7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 Alleen tekst</a:t>
            </a:r>
          </a:p>
        </p:txBody>
      </p:sp>
      <p:grpSp>
        <p:nvGrpSpPr>
          <p:cNvPr id="78" name="Groep 77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79" name="Rechthoek 78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80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81" name="Ovaal 80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82" name="Ovaal 81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83" name="Ovaal 82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84" name="Ovaal 83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85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86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87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88" name="Rechte verbindingslijn 87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Rechte verbindingslijn 88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Rechte verbindingslijn 89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1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Picture 4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3" name="Groep 92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34" name="Afgeronde rechthoek 133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35" name="Groep 134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36" name="Rechthoek 135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7" name="Rechthoek 136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8" name="Rechthoek 137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9" name="Rechthoek 138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0" name="Rechthoek 139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1" name="Rechthoek 140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2" name="Rechthoek 141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3" name="Rechthoek 142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4" name="Rechthoek 143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5" name="Rechthoek 144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6" name="Vrije vorm 145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94" name="Groep 93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21" name="Afgeronde rechthoek 120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22" name="Groep 121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23" name="Rechthoek 122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4" name="Rechthoek 123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5" name="Rechthoek 124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6" name="Rechthoek 125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7" name="Rechthoek 126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8" name="Rechthoek 127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9" name="Rechthoek 128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0" name="Rechthoek 129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1" name="Rechthoek 130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2" name="Rechthoek 131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3" name="Vrije vorm 132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95" name="Rechte verbindingslijn 94"/>
            <p:cNvCxnSpPr>
              <a:stCxn id="97" idx="2"/>
              <a:endCxn id="121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Rechte verbindingslijn 95"/>
            <p:cNvCxnSpPr>
              <a:stCxn id="98" idx="3"/>
              <a:endCxn id="134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Ovaal 96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98" name="Ovaal 97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99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00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01" name="Ovaal 100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02" name="Ovaal 101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03" name="Ovaal 102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04" name="Ovaal 103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05" name="Ovaal 104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06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07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09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10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11" name="Groep 110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12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3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4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5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16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17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8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9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20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569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(licht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hthoek 76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11247071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83D07-FC8B-4061-9265-1755AEFD940F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8" name="Tekstvak 7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 Alleen tekst</a:t>
            </a:r>
          </a:p>
        </p:txBody>
      </p:sp>
      <p:grpSp>
        <p:nvGrpSpPr>
          <p:cNvPr id="78" name="Groep 77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79" name="Rechthoek 78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80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81" name="Ovaal 80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82" name="Ovaal 81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83" name="Ovaal 82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84" name="Ovaal 83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85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86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87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88" name="Rechte verbindingslijn 87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Rechte verbindingslijn 88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Rechte verbindingslijn 89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1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Picture 4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3" name="Groep 92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34" name="Afgeronde rechthoek 133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35" name="Groep 134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36" name="Rechthoek 135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7" name="Rechthoek 136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8" name="Rechthoek 137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9" name="Rechthoek 138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0" name="Rechthoek 139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1" name="Rechthoek 140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2" name="Rechthoek 141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3" name="Rechthoek 142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4" name="Rechthoek 143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5" name="Rechthoek 144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6" name="Vrije vorm 145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94" name="Groep 93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21" name="Afgeronde rechthoek 120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22" name="Groep 121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23" name="Rechthoek 122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4" name="Rechthoek 123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5" name="Rechthoek 124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6" name="Rechthoek 125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7" name="Rechthoek 126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8" name="Rechthoek 127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9" name="Rechthoek 128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0" name="Rechthoek 129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1" name="Rechthoek 130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2" name="Rechthoek 131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3" name="Vrije vorm 132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95" name="Rechte verbindingslijn 94"/>
            <p:cNvCxnSpPr>
              <a:stCxn id="97" idx="2"/>
              <a:endCxn id="121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Rechte verbindingslijn 95"/>
            <p:cNvCxnSpPr>
              <a:stCxn id="98" idx="3"/>
              <a:endCxn id="134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Ovaal 96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98" name="Ovaal 97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99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00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01" name="Ovaal 100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02" name="Ovaal 101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03" name="Ovaal 102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04" name="Ovaal 103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05" name="Ovaal 104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06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07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09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10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11" name="Groep 110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12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3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4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5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16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17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8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9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20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905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slide (grij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hthoek 76"/>
          <p:cNvSpPr/>
          <p:nvPr userDrawn="1"/>
        </p:nvSpPr>
        <p:spPr>
          <a:xfrm>
            <a:off x="0" y="1420285"/>
            <a:ext cx="12192000" cy="45259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72464" y="1420100"/>
            <a:ext cx="11247071" cy="4510800"/>
          </a:xfrm>
        </p:spPr>
        <p:txBody>
          <a:bodyPr vert="horz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83D07-FC8B-4061-9265-1755AEFD940F}" type="datetime4">
              <a:rPr lang="nl-NL" smtClean="0"/>
              <a:t>4 april 2019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|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5F9C-CFE5-4EC6-9BBB-664E2F56B033}" type="slidenum">
              <a:rPr lang="en-GB" smtClean="0"/>
              <a:t>‹nr.›</a:t>
            </a:fld>
            <a:endParaRPr lang="en-GB"/>
          </a:p>
        </p:txBody>
      </p:sp>
      <p:sp>
        <p:nvSpPr>
          <p:cNvPr id="8" name="Tekstvak 7"/>
          <p:cNvSpPr txBox="1"/>
          <p:nvPr userDrawn="1"/>
        </p:nvSpPr>
        <p:spPr>
          <a:xfrm>
            <a:off x="0" y="-521614"/>
            <a:ext cx="3503712" cy="46910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r>
              <a:rPr lang="nl-NL" sz="1333" b="1" dirty="0">
                <a:solidFill>
                  <a:schemeClr val="accent6"/>
                </a:solidFill>
              </a:rPr>
              <a:t> Alleen tekst</a:t>
            </a:r>
          </a:p>
        </p:txBody>
      </p:sp>
      <p:grpSp>
        <p:nvGrpSpPr>
          <p:cNvPr id="78" name="Groep 77"/>
          <p:cNvGrpSpPr/>
          <p:nvPr userDrawn="1"/>
        </p:nvGrpSpPr>
        <p:grpSpPr>
          <a:xfrm>
            <a:off x="-2973059" y="0"/>
            <a:ext cx="2807581" cy="5805264"/>
            <a:chOff x="-2973833" y="0"/>
            <a:chExt cx="2808312" cy="5805264"/>
          </a:xfrm>
        </p:grpSpPr>
        <p:sp>
          <p:nvSpPr>
            <p:cNvPr id="79" name="Rechthoek 78"/>
            <p:cNvSpPr/>
            <p:nvPr userDrawn="1"/>
          </p:nvSpPr>
          <p:spPr>
            <a:xfrm>
              <a:off x="-2973833" y="0"/>
              <a:ext cx="2538243" cy="3873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t"/>
            <a:lstStyle/>
            <a:p>
              <a:pPr algn="l"/>
              <a:r>
                <a:rPr lang="nl-NL" sz="1600" b="1" dirty="0">
                  <a:solidFill>
                    <a:schemeClr val="tx2"/>
                  </a:solidFill>
                </a:rPr>
                <a:t>TEKST LEVELS</a:t>
              </a:r>
            </a:p>
          </p:txBody>
        </p:sp>
        <p:sp>
          <p:nvSpPr>
            <p:cNvPr id="80" name="Textfield placeholder"/>
            <p:cNvSpPr txBox="1">
              <a:spLocks/>
            </p:cNvSpPr>
            <p:nvPr userDrawn="1"/>
          </p:nvSpPr>
          <p:spPr>
            <a:xfrm>
              <a:off x="-2379688" y="1837957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b="0" dirty="0">
                  <a:solidFill>
                    <a:schemeClr val="tx2"/>
                  </a:solidFill>
                </a:rPr>
                <a:t>Lees-tekst</a:t>
              </a:r>
            </a:p>
          </p:txBody>
        </p:sp>
        <p:sp>
          <p:nvSpPr>
            <p:cNvPr id="81" name="Ovaal 80"/>
            <p:cNvSpPr/>
            <p:nvPr userDrawn="1"/>
          </p:nvSpPr>
          <p:spPr>
            <a:xfrm>
              <a:off x="-2807145" y="178724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82" name="Ovaal 81"/>
            <p:cNvSpPr/>
            <p:nvPr userDrawn="1"/>
          </p:nvSpPr>
          <p:spPr>
            <a:xfrm>
              <a:off x="-2807145" y="223369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83" name="Ovaal 82"/>
            <p:cNvSpPr/>
            <p:nvPr userDrawn="1"/>
          </p:nvSpPr>
          <p:spPr>
            <a:xfrm>
              <a:off x="-2807145" y="268013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84" name="Ovaal 83"/>
            <p:cNvSpPr/>
            <p:nvPr userDrawn="1"/>
          </p:nvSpPr>
          <p:spPr>
            <a:xfrm>
              <a:off x="-2807145" y="312658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85" name="Textfield placeholder"/>
            <p:cNvSpPr txBox="1">
              <a:spLocks/>
            </p:cNvSpPr>
            <p:nvPr userDrawn="1"/>
          </p:nvSpPr>
          <p:spPr>
            <a:xfrm>
              <a:off x="-2379688" y="2301655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0136" lvl="1" indent="-130136"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GB" sz="1400" b="0" dirty="0">
                  <a:solidFill>
                    <a:schemeClr val="tx2"/>
                  </a:solidFill>
                </a:rPr>
                <a:t>Bullet</a:t>
              </a:r>
            </a:p>
          </p:txBody>
        </p:sp>
        <p:sp>
          <p:nvSpPr>
            <p:cNvPr id="86" name="Textfield placeholder"/>
            <p:cNvSpPr txBox="1">
              <a:spLocks/>
            </p:cNvSpPr>
            <p:nvPr userDrawn="1"/>
          </p:nvSpPr>
          <p:spPr>
            <a:xfrm>
              <a:off x="-2379688" y="274810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3" indent="-128549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4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sp>
          <p:nvSpPr>
            <p:cNvPr id="87" name="Textfield placeholder"/>
            <p:cNvSpPr txBox="1">
              <a:spLocks/>
            </p:cNvSpPr>
            <p:nvPr userDrawn="1"/>
          </p:nvSpPr>
          <p:spPr>
            <a:xfrm>
              <a:off x="-2379688" y="319454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None/>
                <a:tabLst>
                  <a:tab pos="1074416" algn="l"/>
                </a:tabLst>
              </a:pPr>
              <a:r>
                <a:rPr lang="en-GB" sz="1600" b="1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Sub-kop</a:t>
              </a:r>
            </a:p>
          </p:txBody>
        </p:sp>
        <p:cxnSp>
          <p:nvCxnSpPr>
            <p:cNvPr id="88" name="Rechte verbindingslijn 87"/>
            <p:cNvCxnSpPr/>
            <p:nvPr userDrawn="1"/>
          </p:nvCxnSpPr>
          <p:spPr>
            <a:xfrm>
              <a:off x="-2812233" y="387386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Rechte verbindingslijn 88"/>
            <p:cNvCxnSpPr/>
            <p:nvPr userDrawn="1"/>
          </p:nvCxnSpPr>
          <p:spPr>
            <a:xfrm>
              <a:off x="-2812233" y="1628800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Rechte verbindingslijn 89"/>
            <p:cNvCxnSpPr/>
            <p:nvPr userDrawn="1"/>
          </p:nvCxnSpPr>
          <p:spPr>
            <a:xfrm>
              <a:off x="-2812233" y="5805264"/>
              <a:ext cx="2574704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1" name="Picture 3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07145" y="929399"/>
              <a:ext cx="591502" cy="55915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Picture 4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2812233" y="523280"/>
              <a:ext cx="596590" cy="409575"/>
            </a:xfrm>
            <a:prstGeom prst="roundRect">
              <a:avLst>
                <a:gd name="adj" fmla="val 8126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3" name="Groep 92"/>
            <p:cNvGrpSpPr/>
            <p:nvPr userDrawn="1"/>
          </p:nvGrpSpPr>
          <p:grpSpPr>
            <a:xfrm>
              <a:off x="-2098870" y="523279"/>
              <a:ext cx="435437" cy="427699"/>
              <a:chOff x="-1085063" y="758027"/>
              <a:chExt cx="633800" cy="622540"/>
            </a:xfrm>
          </p:grpSpPr>
          <p:sp>
            <p:nvSpPr>
              <p:cNvPr id="134" name="Afgeronde rechthoek 133"/>
              <p:cNvSpPr/>
              <p:nvPr userDrawn="1"/>
            </p:nvSpPr>
            <p:spPr>
              <a:xfrm>
                <a:off x="-108506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nl-NL" sz="1799" dirty="0"/>
              </a:p>
            </p:txBody>
          </p:sp>
          <p:grpSp>
            <p:nvGrpSpPr>
              <p:cNvPr id="135" name="Groep 134"/>
              <p:cNvGrpSpPr/>
              <p:nvPr userDrawn="1"/>
            </p:nvGrpSpPr>
            <p:grpSpPr>
              <a:xfrm>
                <a:off x="-977746" y="864082"/>
                <a:ext cx="419166" cy="410430"/>
                <a:chOff x="6366933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36" name="Rechthoek 135"/>
                <p:cNvSpPr/>
                <p:nvPr userDrawn="1"/>
              </p:nvSpPr>
              <p:spPr>
                <a:xfrm>
                  <a:off x="6608189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7" name="Rechthoek 136"/>
                <p:cNvSpPr/>
                <p:nvPr userDrawn="1"/>
              </p:nvSpPr>
              <p:spPr>
                <a:xfrm>
                  <a:off x="6608189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8" name="Rechthoek 137"/>
                <p:cNvSpPr/>
                <p:nvPr userDrawn="1"/>
              </p:nvSpPr>
              <p:spPr>
                <a:xfrm>
                  <a:off x="6608189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9" name="Rechthoek 138"/>
                <p:cNvSpPr/>
                <p:nvPr userDrawn="1"/>
              </p:nvSpPr>
              <p:spPr>
                <a:xfrm>
                  <a:off x="7252238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0" name="Rechthoek 139"/>
                <p:cNvSpPr/>
                <p:nvPr userDrawn="1"/>
              </p:nvSpPr>
              <p:spPr>
                <a:xfrm>
                  <a:off x="7252238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1" name="Rechthoek 140"/>
                <p:cNvSpPr/>
                <p:nvPr userDrawn="1"/>
              </p:nvSpPr>
              <p:spPr>
                <a:xfrm>
                  <a:off x="7252238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2" name="Rechthoek 141"/>
                <p:cNvSpPr/>
                <p:nvPr userDrawn="1"/>
              </p:nvSpPr>
              <p:spPr>
                <a:xfrm>
                  <a:off x="7252238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3" name="Rechthoek 142"/>
                <p:cNvSpPr/>
                <p:nvPr userDrawn="1"/>
              </p:nvSpPr>
              <p:spPr>
                <a:xfrm>
                  <a:off x="7252238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4" name="Rechthoek 143"/>
                <p:cNvSpPr/>
                <p:nvPr userDrawn="1"/>
              </p:nvSpPr>
              <p:spPr>
                <a:xfrm>
                  <a:off x="7252238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5" name="Rechthoek 144"/>
                <p:cNvSpPr/>
                <p:nvPr userDrawn="1"/>
              </p:nvSpPr>
              <p:spPr>
                <a:xfrm>
                  <a:off x="7252238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46" name="Vrije vorm 145"/>
                <p:cNvSpPr/>
                <p:nvPr userDrawn="1"/>
              </p:nvSpPr>
              <p:spPr>
                <a:xfrm flipH="1">
                  <a:off x="6366933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grpSp>
          <p:nvGrpSpPr>
            <p:cNvPr id="94" name="Groep 93"/>
            <p:cNvGrpSpPr/>
            <p:nvPr userDrawn="1"/>
          </p:nvGrpSpPr>
          <p:grpSpPr>
            <a:xfrm>
              <a:off x="-2095303" y="1071657"/>
              <a:ext cx="435437" cy="427699"/>
              <a:chOff x="-1845083" y="758027"/>
              <a:chExt cx="633800" cy="622540"/>
            </a:xfrm>
          </p:grpSpPr>
          <p:sp>
            <p:nvSpPr>
              <p:cNvPr id="121" name="Afgeronde rechthoek 120"/>
              <p:cNvSpPr/>
              <p:nvPr userDrawn="1"/>
            </p:nvSpPr>
            <p:spPr>
              <a:xfrm>
                <a:off x="-1845083" y="758027"/>
                <a:ext cx="633800" cy="622540"/>
              </a:xfrm>
              <a:prstGeom prst="roundRect">
                <a:avLst>
                  <a:gd name="adj" fmla="val 10944"/>
                </a:avLst>
              </a:prstGeom>
              <a:solidFill>
                <a:schemeClr val="bg1"/>
              </a:solidFill>
              <a:ln w="127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799" dirty="0"/>
              </a:p>
            </p:txBody>
          </p:sp>
          <p:grpSp>
            <p:nvGrpSpPr>
              <p:cNvPr id="122" name="Groep 121"/>
              <p:cNvGrpSpPr/>
              <p:nvPr userDrawn="1"/>
            </p:nvGrpSpPr>
            <p:grpSpPr>
              <a:xfrm>
                <a:off x="-1737766" y="864082"/>
                <a:ext cx="419166" cy="410430"/>
                <a:chOff x="3708400" y="309013"/>
                <a:chExt cx="1901295" cy="1861668"/>
              </a:xfrm>
              <a:solidFill>
                <a:schemeClr val="tx1"/>
              </a:solidFill>
            </p:grpSpPr>
            <p:sp>
              <p:nvSpPr>
                <p:cNvPr id="123" name="Rechthoek 122"/>
                <p:cNvSpPr/>
                <p:nvPr userDrawn="1"/>
              </p:nvSpPr>
              <p:spPr>
                <a:xfrm>
                  <a:off x="3949656" y="535149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4" name="Rechthoek 123"/>
                <p:cNvSpPr/>
                <p:nvPr userDrawn="1"/>
              </p:nvSpPr>
              <p:spPr>
                <a:xfrm>
                  <a:off x="3949656" y="1512611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5" name="Rechthoek 124"/>
                <p:cNvSpPr/>
                <p:nvPr userDrawn="1"/>
              </p:nvSpPr>
              <p:spPr>
                <a:xfrm>
                  <a:off x="3949656" y="1780625"/>
                  <a:ext cx="45757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6" name="Rechthoek 125"/>
                <p:cNvSpPr/>
                <p:nvPr userDrawn="1"/>
              </p:nvSpPr>
              <p:spPr>
                <a:xfrm>
                  <a:off x="4593705" y="535149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7" name="Rechthoek 126"/>
                <p:cNvSpPr/>
                <p:nvPr userDrawn="1"/>
              </p:nvSpPr>
              <p:spPr>
                <a:xfrm>
                  <a:off x="4593705" y="1512611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8" name="Rechthoek 127"/>
                <p:cNvSpPr/>
                <p:nvPr userDrawn="1"/>
              </p:nvSpPr>
              <p:spPr>
                <a:xfrm>
                  <a:off x="4593705" y="1780625"/>
                  <a:ext cx="1777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29" name="Rechthoek 128"/>
                <p:cNvSpPr/>
                <p:nvPr userDrawn="1"/>
              </p:nvSpPr>
              <p:spPr>
                <a:xfrm>
                  <a:off x="4593705" y="854236"/>
                  <a:ext cx="1015990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0" name="Rechthoek 129"/>
                <p:cNvSpPr/>
                <p:nvPr userDrawn="1"/>
              </p:nvSpPr>
              <p:spPr>
                <a:xfrm>
                  <a:off x="4593705" y="1191263"/>
                  <a:ext cx="606415" cy="1990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1" name="Rechthoek 130"/>
                <p:cNvSpPr/>
                <p:nvPr userDrawn="1"/>
              </p:nvSpPr>
              <p:spPr>
                <a:xfrm>
                  <a:off x="4593705" y="309013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2" name="Rechthoek 131"/>
                <p:cNvSpPr/>
                <p:nvPr userDrawn="1"/>
              </p:nvSpPr>
              <p:spPr>
                <a:xfrm>
                  <a:off x="4593705" y="2021132"/>
                  <a:ext cx="88895" cy="14954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  <p:sp>
              <p:nvSpPr>
                <p:cNvPr id="133" name="Vrije vorm 132"/>
                <p:cNvSpPr/>
                <p:nvPr userDrawn="1"/>
              </p:nvSpPr>
              <p:spPr>
                <a:xfrm>
                  <a:off x="3708400" y="804333"/>
                  <a:ext cx="762000" cy="575734"/>
                </a:xfrm>
                <a:custGeom>
                  <a:avLst/>
                  <a:gdLst>
                    <a:gd name="connsiteX0" fmla="*/ 635000 w 762000"/>
                    <a:gd name="connsiteY0" fmla="*/ 0 h 575734"/>
                    <a:gd name="connsiteX1" fmla="*/ 482600 w 762000"/>
                    <a:gd name="connsiteY1" fmla="*/ 203200 h 575734"/>
                    <a:gd name="connsiteX2" fmla="*/ 762000 w 762000"/>
                    <a:gd name="connsiteY2" fmla="*/ 203200 h 575734"/>
                    <a:gd name="connsiteX3" fmla="*/ 762000 w 762000"/>
                    <a:gd name="connsiteY3" fmla="*/ 364067 h 575734"/>
                    <a:gd name="connsiteX4" fmla="*/ 482600 w 762000"/>
                    <a:gd name="connsiteY4" fmla="*/ 364067 h 575734"/>
                    <a:gd name="connsiteX5" fmla="*/ 635000 w 762000"/>
                    <a:gd name="connsiteY5" fmla="*/ 575734 h 575734"/>
                    <a:gd name="connsiteX6" fmla="*/ 524933 w 762000"/>
                    <a:gd name="connsiteY6" fmla="*/ 575734 h 575734"/>
                    <a:gd name="connsiteX7" fmla="*/ 0 w 762000"/>
                    <a:gd name="connsiteY7" fmla="*/ 313267 h 575734"/>
                    <a:gd name="connsiteX8" fmla="*/ 533400 w 762000"/>
                    <a:gd name="connsiteY8" fmla="*/ 0 h 575734"/>
                    <a:gd name="connsiteX9" fmla="*/ 635000 w 762000"/>
                    <a:gd name="connsiteY9" fmla="*/ 0 h 57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00" h="575734">
                      <a:moveTo>
                        <a:pt x="635000" y="0"/>
                      </a:moveTo>
                      <a:lnTo>
                        <a:pt x="482600" y="203200"/>
                      </a:lnTo>
                      <a:lnTo>
                        <a:pt x="762000" y="203200"/>
                      </a:lnTo>
                      <a:lnTo>
                        <a:pt x="762000" y="364067"/>
                      </a:lnTo>
                      <a:lnTo>
                        <a:pt x="482600" y="364067"/>
                      </a:lnTo>
                      <a:lnTo>
                        <a:pt x="635000" y="575734"/>
                      </a:lnTo>
                      <a:lnTo>
                        <a:pt x="524933" y="575734"/>
                      </a:lnTo>
                      <a:lnTo>
                        <a:pt x="0" y="313267"/>
                      </a:lnTo>
                      <a:lnTo>
                        <a:pt x="533400" y="0"/>
                      </a:lnTo>
                      <a:lnTo>
                        <a:pt x="63500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799"/>
                </a:p>
              </p:txBody>
            </p:sp>
          </p:grpSp>
        </p:grpSp>
        <p:cxnSp>
          <p:nvCxnSpPr>
            <p:cNvPr id="95" name="Rechte verbindingslijn 94"/>
            <p:cNvCxnSpPr>
              <a:stCxn id="97" idx="2"/>
              <a:endCxn id="121" idx="1"/>
            </p:cNvCxnSpPr>
            <p:nvPr userDrawn="1"/>
          </p:nvCxnSpPr>
          <p:spPr>
            <a:xfrm>
              <a:off x="-2643456" y="1148170"/>
              <a:ext cx="548153" cy="137337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Rechte verbindingslijn 95"/>
            <p:cNvCxnSpPr>
              <a:stCxn id="98" idx="3"/>
              <a:endCxn id="134" idx="1"/>
            </p:cNvCxnSpPr>
            <p:nvPr userDrawn="1"/>
          </p:nvCxnSpPr>
          <p:spPr>
            <a:xfrm flipV="1">
              <a:off x="-2461420" y="737129"/>
              <a:ext cx="362550" cy="260758"/>
            </a:xfrm>
            <a:prstGeom prst="line">
              <a:avLst/>
            </a:prstGeom>
            <a:ln w="12700">
              <a:solidFill>
                <a:schemeClr val="tx2"/>
              </a:solidFill>
              <a:headEnd type="none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Ovaal 96"/>
            <p:cNvSpPr/>
            <p:nvPr userDrawn="1"/>
          </p:nvSpPr>
          <p:spPr>
            <a:xfrm>
              <a:off x="-2643456" y="1117570"/>
              <a:ext cx="61200" cy="61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98" name="Ovaal 97"/>
            <p:cNvSpPr/>
            <p:nvPr userDrawn="1"/>
          </p:nvSpPr>
          <p:spPr>
            <a:xfrm>
              <a:off x="-2470266" y="946326"/>
              <a:ext cx="60407" cy="604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/>
            </a:p>
          </p:txBody>
        </p:sp>
        <p:sp>
          <p:nvSpPr>
            <p:cNvPr id="99" name="Textfield placeholder"/>
            <p:cNvSpPr txBox="1">
              <a:spLocks/>
            </p:cNvSpPr>
            <p:nvPr userDrawn="1"/>
          </p:nvSpPr>
          <p:spPr>
            <a:xfrm>
              <a:off x="-1561294" y="523280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vooruit</a:t>
              </a:r>
            </a:p>
          </p:txBody>
        </p:sp>
        <p:sp>
          <p:nvSpPr>
            <p:cNvPr id="100" name="Textfield placeholder"/>
            <p:cNvSpPr txBox="1">
              <a:spLocks/>
            </p:cNvSpPr>
            <p:nvPr userDrawn="1"/>
          </p:nvSpPr>
          <p:spPr>
            <a:xfrm>
              <a:off x="-1561294" y="1071658"/>
              <a:ext cx="981061" cy="427699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nl-NL" sz="1200" b="0" noProof="0" dirty="0">
                  <a:solidFill>
                    <a:schemeClr val="tx1"/>
                  </a:solidFill>
                </a:rPr>
                <a:t>Niveau</a:t>
              </a:r>
              <a:r>
                <a:rPr lang="en-GB" sz="1200" b="0" dirty="0">
                  <a:solidFill>
                    <a:schemeClr val="tx1"/>
                  </a:solidFill>
                </a:rPr>
                <a:t> terug</a:t>
              </a:r>
            </a:p>
          </p:txBody>
        </p:sp>
        <p:sp>
          <p:nvSpPr>
            <p:cNvPr id="101" name="Ovaal 100"/>
            <p:cNvSpPr/>
            <p:nvPr userDrawn="1"/>
          </p:nvSpPr>
          <p:spPr>
            <a:xfrm>
              <a:off x="-2807145" y="3573030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02" name="Ovaal 101"/>
            <p:cNvSpPr/>
            <p:nvPr userDrawn="1"/>
          </p:nvSpPr>
          <p:spPr>
            <a:xfrm>
              <a:off x="-2807145" y="4019476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03" name="Ovaal 102"/>
            <p:cNvSpPr/>
            <p:nvPr userDrawn="1"/>
          </p:nvSpPr>
          <p:spPr>
            <a:xfrm>
              <a:off x="-2807145" y="4465922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04" name="Ovaal 103"/>
            <p:cNvSpPr/>
            <p:nvPr userDrawn="1"/>
          </p:nvSpPr>
          <p:spPr>
            <a:xfrm>
              <a:off x="-2807145" y="4912368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05" name="Ovaal 104"/>
            <p:cNvSpPr/>
            <p:nvPr userDrawn="1"/>
          </p:nvSpPr>
          <p:spPr>
            <a:xfrm>
              <a:off x="-2807145" y="5358814"/>
              <a:ext cx="288000" cy="28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05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06" name="Textfield placeholder"/>
            <p:cNvSpPr txBox="1">
              <a:spLocks/>
            </p:cNvSpPr>
            <p:nvPr userDrawn="1"/>
          </p:nvSpPr>
          <p:spPr>
            <a:xfrm>
              <a:off x="-2379688" y="3676020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399" b="0" i="0" dirty="0">
                  <a:solidFill>
                    <a:schemeClr val="tx2"/>
                  </a:solidFill>
                  <a:latin typeface="+mj-lt"/>
                </a:rPr>
                <a:t>Kop</a:t>
              </a:r>
            </a:p>
          </p:txBody>
        </p:sp>
        <p:sp>
          <p:nvSpPr>
            <p:cNvPr id="107" name="Textfield placeholder"/>
            <p:cNvSpPr txBox="1">
              <a:spLocks/>
            </p:cNvSpPr>
            <p:nvPr userDrawn="1"/>
          </p:nvSpPr>
          <p:spPr>
            <a:xfrm>
              <a:off x="-2379688" y="4096588"/>
              <a:ext cx="2214167" cy="186578"/>
            </a:xfrm>
            <a:prstGeom prst="rect">
              <a:avLst/>
            </a:prstGeom>
          </p:spPr>
          <p:txBody>
            <a:bodyPr vert="horz" lIns="0" tIns="0" rIns="540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620" lvl="2" indent="-266620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+mj-lt"/>
                <a:buAutoNum type="arabicPeriod"/>
                <a:tabLst>
                  <a:tab pos="1074416" algn="l"/>
                  <a:tab pos="4392882" algn="l"/>
                </a:tabLst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</a:t>
              </a:r>
              <a:endParaRPr lang="en-GB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Textfield placeholder"/>
            <p:cNvSpPr txBox="1">
              <a:spLocks/>
            </p:cNvSpPr>
            <p:nvPr userDrawn="1"/>
          </p:nvSpPr>
          <p:spPr>
            <a:xfrm>
              <a:off x="-2379688" y="4534408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4692" lvl="2" indent="-138072" algn="l" defTabSz="914126" rtl="0" eaLnBrk="1" latinLnBrk="0" hangingPunct="1">
                <a:lnSpc>
                  <a:spcPts val="17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tabLst>
                  <a:tab pos="1074416" algn="l"/>
                  <a:tab pos="4392882" algn="l"/>
                </a:tabLst>
              </a:pPr>
              <a:r>
                <a:rPr lang="en-GB" sz="140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Num. Bullet</a:t>
              </a:r>
            </a:p>
          </p:txBody>
        </p:sp>
        <p:sp>
          <p:nvSpPr>
            <p:cNvPr id="109" name="Textfield placeholder"/>
            <p:cNvSpPr txBox="1">
              <a:spLocks/>
            </p:cNvSpPr>
            <p:nvPr userDrawn="1"/>
          </p:nvSpPr>
          <p:spPr>
            <a:xfrm>
              <a:off x="-2379688" y="5426777"/>
              <a:ext cx="2214167" cy="186578"/>
            </a:xfrm>
            <a:prstGeom prst="rect">
              <a:avLst/>
            </a:prstGeom>
          </p:spPr>
          <p:txBody>
            <a:bodyPr vert="horz" lIns="0" tIns="0" rIns="36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3" indent="0" algn="l" defTabSz="107441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nl-NL" sz="1400" b="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Cursief</a:t>
              </a:r>
            </a:p>
          </p:txBody>
        </p:sp>
        <p:sp>
          <p:nvSpPr>
            <p:cNvPr id="110" name="Textfield placeholder"/>
            <p:cNvSpPr txBox="1">
              <a:spLocks/>
            </p:cNvSpPr>
            <p:nvPr userDrawn="1"/>
          </p:nvSpPr>
          <p:spPr>
            <a:xfrm>
              <a:off x="-2379688" y="4980331"/>
              <a:ext cx="2214167" cy="186578"/>
            </a:xfrm>
            <a:prstGeom prst="rect">
              <a:avLst/>
            </a:prstGeom>
          </p:spPr>
          <p:txBody>
            <a:bodyPr vert="horz" lIns="0" tIns="0" rIns="252000" bIns="0" rtlCol="0" anchor="ctr">
              <a:noAutofit/>
            </a:bodyPr>
            <a:lstStyle>
              <a:lvl1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SzPct val="80000"/>
                <a:buFont typeface="Wingdings" pitchFamily="2" charset="2"/>
                <a:buNone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Blip>
                  <a:blip r:embed="rId2"/>
                </a:buBlip>
                <a:tabLst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96875" indent="-160338" algn="l" defTabSz="1087016" rtl="0" eaLnBrk="1" latinLnBrk="0" hangingPunct="1">
                <a:lnSpc>
                  <a:spcPts val="1600"/>
                </a:lnSpc>
                <a:spcBef>
                  <a:spcPts val="200"/>
                </a:spcBef>
                <a:spcAft>
                  <a:spcPts val="200"/>
                </a:spcAft>
                <a:buClr>
                  <a:schemeClr val="tx2"/>
                </a:buClr>
                <a:buFont typeface="Trebuchet MS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1087016" rtl="0" eaLnBrk="1" latinLnBrk="0" hangingPunct="1">
                <a:lnSpc>
                  <a:spcPts val="1800"/>
                </a:lnSpc>
                <a:spcBef>
                  <a:spcPts val="4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1087016" rtl="0" eaLnBrk="1" latinLnBrk="0" hangingPunct="1">
                <a:lnSpc>
                  <a:spcPts val="3800"/>
                </a:lnSpc>
                <a:spcBef>
                  <a:spcPts val="1200"/>
                </a:spcBef>
                <a:spcAft>
                  <a:spcPts val="400"/>
                </a:spcAft>
                <a:buFont typeface="Wingdings" pitchFamily="2" charset="2"/>
                <a:buNone/>
                <a:defRPr sz="1600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0" indent="0" algn="l" defTabSz="1087016" rtl="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None/>
                <a:defRPr sz="2000" kern="1200" cap="all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3532800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76308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19815" indent="-271753" algn="l" defTabSz="108701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34828" lvl="3" indent="-138072" algn="l" defTabSz="914126" rtl="0" eaLnBrk="1" latinLnBrk="0" hangingPunct="1">
                <a:lnSpc>
                  <a:spcPts val="1699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85000"/>
                <a:buFont typeface="Arial" panose="020B0604020202020204" pitchFamily="34" charset="0"/>
                <a:buChar char="−"/>
                <a:tabLst>
                  <a:tab pos="1074416" algn="l"/>
                </a:tabLst>
              </a:pPr>
              <a:r>
                <a:rPr lang="en-GB" sz="1200" b="0" kern="120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Sub-bullet</a:t>
              </a:r>
            </a:p>
          </p:txBody>
        </p:sp>
        <p:grpSp>
          <p:nvGrpSpPr>
            <p:cNvPr id="111" name="Groep 110"/>
            <p:cNvGrpSpPr/>
            <p:nvPr userDrawn="1"/>
          </p:nvGrpSpPr>
          <p:grpSpPr>
            <a:xfrm>
              <a:off x="-950342" y="1837957"/>
              <a:ext cx="687412" cy="3758146"/>
              <a:chOff x="-740196" y="1837957"/>
              <a:chExt cx="1374825" cy="3758146"/>
            </a:xfrm>
          </p:grpSpPr>
          <p:sp>
            <p:nvSpPr>
              <p:cNvPr id="112" name="Textfield placeholder"/>
              <p:cNvSpPr txBox="1">
                <a:spLocks/>
              </p:cNvSpPr>
              <p:nvPr userDrawn="1"/>
            </p:nvSpPr>
            <p:spPr>
              <a:xfrm>
                <a:off x="-740196" y="1837957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3" name="Textfield placeholder"/>
              <p:cNvSpPr txBox="1">
                <a:spLocks/>
              </p:cNvSpPr>
              <p:nvPr userDrawn="1"/>
            </p:nvSpPr>
            <p:spPr>
              <a:xfrm>
                <a:off x="-740196" y="2284403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20 pt</a:t>
                </a:r>
              </a:p>
            </p:txBody>
          </p:sp>
          <p:sp>
            <p:nvSpPr>
              <p:cNvPr id="114" name="Textfield placeholder"/>
              <p:cNvSpPr txBox="1">
                <a:spLocks/>
              </p:cNvSpPr>
              <p:nvPr userDrawn="1"/>
            </p:nvSpPr>
            <p:spPr>
              <a:xfrm>
                <a:off x="-740196" y="273084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5" name="Textfield placeholder"/>
              <p:cNvSpPr txBox="1">
                <a:spLocks/>
              </p:cNvSpPr>
              <p:nvPr userDrawn="1"/>
            </p:nvSpPr>
            <p:spPr>
              <a:xfrm>
                <a:off x="-740196" y="317729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24 pt</a:t>
                </a:r>
              </a:p>
            </p:txBody>
          </p:sp>
          <p:sp>
            <p:nvSpPr>
              <p:cNvPr id="116" name="Textfield placeholder"/>
              <p:cNvSpPr txBox="1">
                <a:spLocks/>
              </p:cNvSpPr>
              <p:nvPr userDrawn="1"/>
            </p:nvSpPr>
            <p:spPr>
              <a:xfrm>
                <a:off x="-740196" y="3632890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32 pt</a:t>
                </a:r>
              </a:p>
            </p:txBody>
          </p:sp>
          <p:sp>
            <p:nvSpPr>
              <p:cNvPr id="117" name="Textfield placeholder"/>
              <p:cNvSpPr txBox="1">
                <a:spLocks/>
              </p:cNvSpPr>
              <p:nvPr userDrawn="1"/>
            </p:nvSpPr>
            <p:spPr>
              <a:xfrm>
                <a:off x="-740196" y="4079336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8" name="Textfield placeholder"/>
              <p:cNvSpPr txBox="1">
                <a:spLocks/>
              </p:cNvSpPr>
              <p:nvPr userDrawn="1"/>
            </p:nvSpPr>
            <p:spPr>
              <a:xfrm>
                <a:off x="-740196" y="4525782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  <p:sp>
            <p:nvSpPr>
              <p:cNvPr id="119" name="Textfield placeholder"/>
              <p:cNvSpPr txBox="1">
                <a:spLocks/>
              </p:cNvSpPr>
              <p:nvPr userDrawn="1"/>
            </p:nvSpPr>
            <p:spPr>
              <a:xfrm>
                <a:off x="-740196" y="5409525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16 pt</a:t>
                </a:r>
              </a:p>
            </p:txBody>
          </p:sp>
          <p:sp>
            <p:nvSpPr>
              <p:cNvPr id="120" name="Textfield placeholder"/>
              <p:cNvSpPr txBox="1">
                <a:spLocks/>
              </p:cNvSpPr>
              <p:nvPr userDrawn="1"/>
            </p:nvSpPr>
            <p:spPr>
              <a:xfrm>
                <a:off x="-740196" y="4963079"/>
                <a:ext cx="1374825" cy="18657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SzPct val="80000"/>
                  <a:buFont typeface="Wingdings" pitchFamily="2" charset="2"/>
                  <a:buNone/>
                  <a:defRPr sz="1600" b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28600" indent="-22860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Clr>
                    <a:schemeClr val="tx2"/>
                  </a:buClr>
                  <a:buSzPct val="80000"/>
                  <a:buFontTx/>
                  <a:buBlip>
                    <a:blip r:embed="rId2"/>
                  </a:buBlip>
                  <a:tabLst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396875" indent="-160338" algn="l" defTabSz="1087016" rtl="0" eaLnBrk="1" latinLnBrk="0" hangingPunct="1">
                  <a:lnSpc>
                    <a:spcPts val="1600"/>
                  </a:lnSpc>
                  <a:spcBef>
                    <a:spcPts val="200"/>
                  </a:spcBef>
                  <a:spcAft>
                    <a:spcPts val="200"/>
                  </a:spcAft>
                  <a:buClr>
                    <a:schemeClr val="tx2"/>
                  </a:buClr>
                  <a:buFont typeface="Trebuchet MS" pitchFamily="34" charset="0"/>
                  <a:buChar char="−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0" indent="0" algn="l" defTabSz="1087016" rtl="0" eaLnBrk="1" latinLnBrk="0" hangingPunct="1">
                  <a:lnSpc>
                    <a:spcPts val="1800"/>
                  </a:lnSpc>
                  <a:spcBef>
                    <a:spcPts val="4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1087016" rtl="0" eaLnBrk="1" latinLnBrk="0" hangingPunct="1">
                  <a:lnSpc>
                    <a:spcPts val="3800"/>
                  </a:lnSpc>
                  <a:spcBef>
                    <a:spcPts val="1200"/>
                  </a:spcBef>
                  <a:spcAft>
                    <a:spcPts val="400"/>
                  </a:spcAft>
                  <a:buFont typeface="Wingdings" pitchFamily="2" charset="2"/>
                  <a:buNone/>
                  <a:defRPr sz="1600" b="1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0" indent="0" algn="l" defTabSz="1087016" rtl="0" eaLnBrk="1" latinLnBrk="0" hangingPunct="1">
                  <a:lnSpc>
                    <a:spcPct val="25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None/>
                  <a:defRPr sz="2000" kern="1200" cap="al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3532800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76308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19815" indent="-271753" algn="l" defTabSz="1087016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nl-NL" sz="1100" b="0" i="0" noProof="0" dirty="0">
                    <a:solidFill>
                      <a:schemeClr val="accent1"/>
                    </a:solidFill>
                  </a:rPr>
                  <a:t>18 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22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2.xml"/><Relationship Id="rId26" Type="http://schemas.openxmlformats.org/officeDocument/2006/relationships/slideLayout" Target="../slideLayouts/slideLayout30.xml"/><Relationship Id="rId39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25.xml"/><Relationship Id="rId34" Type="http://schemas.openxmlformats.org/officeDocument/2006/relationships/slideLayout" Target="../slideLayouts/slideLayout38.xml"/><Relationship Id="rId42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4.xml"/><Relationship Id="rId55" Type="http://schemas.openxmlformats.org/officeDocument/2006/relationships/slideLayout" Target="../slideLayouts/slideLayout59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5" Type="http://schemas.openxmlformats.org/officeDocument/2006/relationships/slideLayout" Target="../slideLayouts/slideLayout29.xml"/><Relationship Id="rId33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42.xml"/><Relationship Id="rId46" Type="http://schemas.openxmlformats.org/officeDocument/2006/relationships/slideLayout" Target="../slideLayouts/slideLayout50.xml"/><Relationship Id="rId59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20" Type="http://schemas.openxmlformats.org/officeDocument/2006/relationships/slideLayout" Target="../slideLayouts/slideLayout24.xml"/><Relationship Id="rId29" Type="http://schemas.openxmlformats.org/officeDocument/2006/relationships/slideLayout" Target="../slideLayouts/slideLayout33.xml"/><Relationship Id="rId41" Type="http://schemas.openxmlformats.org/officeDocument/2006/relationships/slideLayout" Target="../slideLayouts/slideLayout45.xml"/><Relationship Id="rId54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24" Type="http://schemas.openxmlformats.org/officeDocument/2006/relationships/slideLayout" Target="../slideLayouts/slideLayout28.xml"/><Relationship Id="rId32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9.xml"/><Relationship Id="rId53" Type="http://schemas.openxmlformats.org/officeDocument/2006/relationships/slideLayout" Target="../slideLayouts/slideLayout57.xml"/><Relationship Id="rId58" Type="http://schemas.openxmlformats.org/officeDocument/2006/relationships/slideLayout" Target="../slideLayouts/slideLayout62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23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32.xml"/><Relationship Id="rId36" Type="http://schemas.openxmlformats.org/officeDocument/2006/relationships/slideLayout" Target="../slideLayouts/slideLayout40.xml"/><Relationship Id="rId49" Type="http://schemas.openxmlformats.org/officeDocument/2006/relationships/slideLayout" Target="../slideLayouts/slideLayout53.xml"/><Relationship Id="rId57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23.xml"/><Relationship Id="rId31" Type="http://schemas.openxmlformats.org/officeDocument/2006/relationships/slideLayout" Target="../slideLayouts/slideLayout35.xml"/><Relationship Id="rId44" Type="http://schemas.openxmlformats.org/officeDocument/2006/relationships/slideLayout" Target="../slideLayouts/slideLayout48.xml"/><Relationship Id="rId52" Type="http://schemas.openxmlformats.org/officeDocument/2006/relationships/slideLayout" Target="../slideLayouts/slideLayout56.xml"/><Relationship Id="rId60" Type="http://schemas.openxmlformats.org/officeDocument/2006/relationships/image" Target="../media/image7.png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9.xml"/><Relationship Id="rId43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52.xml"/><Relationship Id="rId56" Type="http://schemas.openxmlformats.org/officeDocument/2006/relationships/slideLayout" Target="../slideLayouts/slideLayout60.xml"/><Relationship Id="rId8" Type="http://schemas.openxmlformats.org/officeDocument/2006/relationships/slideLayout" Target="../slideLayouts/slideLayout12.xml"/><Relationship Id="rId51" Type="http://schemas.openxmlformats.org/officeDocument/2006/relationships/slideLayout" Target="../slideLayouts/slideLayout55.xml"/><Relationship Id="rId3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672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100CC3-5E5B-42F3-8AD6-85DB1CC9E9E5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8" name="Afbeelding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83" y="6356352"/>
            <a:ext cx="2987037" cy="24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723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739" r:id="rId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rgbClr val="00447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7"/>
        </a:buBlip>
        <a:defRPr sz="2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7"/>
        </a:buBlip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spcBef>
          <a:spcPct val="20000"/>
        </a:spcBef>
        <a:buFontTx/>
        <a:buBlip>
          <a:blip r:embed="rId7"/>
        </a:buBlip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7"/>
        </a:buBlip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7"/>
        </a:buBlip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fgeronde rechthoek 7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sp>
        <p:nvSpPr>
          <p:cNvPr id="9" name="Rechthoek 8"/>
          <p:cNvSpPr/>
          <p:nvPr/>
        </p:nvSpPr>
        <p:spPr>
          <a:xfrm>
            <a:off x="0" y="1424764"/>
            <a:ext cx="12192000" cy="4516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3199" dirty="0">
              <a:latin typeface="Helvetica" pitchFamily="34" charset="0"/>
            </a:endParaRP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6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2893" y="6093960"/>
            <a:ext cx="2116357" cy="603048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72464" y="192001"/>
            <a:ext cx="11247071" cy="648000"/>
          </a:xfrm>
          <a:prstGeom prst="rect">
            <a:avLst/>
          </a:prstGeom>
        </p:spPr>
        <p:txBody>
          <a:bodyPr vert="horz" lIns="72000" tIns="144000" rIns="72000" bIns="144000" rtlCol="0" anchor="t">
            <a:noAutofit/>
          </a:bodyPr>
          <a:lstStyle/>
          <a:p>
            <a:r>
              <a:rPr lang="nl-NL" dirty="0"/>
              <a:t>Klik om de stijl te bewerken</a:t>
            </a:r>
            <a:endParaRPr lang="en-GB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72464" y="1420100"/>
            <a:ext cx="11247071" cy="4510800"/>
          </a:xfrm>
          <a:prstGeom prst="rect">
            <a:avLst/>
          </a:prstGeom>
        </p:spPr>
        <p:txBody>
          <a:bodyPr vert="horz" lIns="72000" tIns="270000" rIns="144000" bIns="270000" rtlCol="0">
            <a:no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</a:t>
            </a:r>
          </a:p>
          <a:p>
            <a:pPr lvl="6"/>
            <a:r>
              <a:rPr lang="nl-NL" dirty="0"/>
              <a:t>Zeven</a:t>
            </a:r>
          </a:p>
          <a:p>
            <a:pPr lvl="7"/>
            <a:r>
              <a:rPr lang="nl-NL" dirty="0"/>
              <a:t>Acht</a:t>
            </a:r>
          </a:p>
          <a:p>
            <a:pPr lvl="8"/>
            <a:r>
              <a:rPr lang="nl-NL" dirty="0"/>
              <a:t>Negen</a:t>
            </a:r>
            <a:endParaRPr lang="en-GB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523606" y="6236031"/>
            <a:ext cx="27440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748A74E2-3EFB-4745-9672-DA9E8C4492C2}" type="datetime4">
              <a:rPr lang="nl-NL" smtClean="0"/>
              <a:t>4 april 2019</a:t>
            </a:fld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769429" y="6199935"/>
            <a:ext cx="81388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799">
                <a:solidFill>
                  <a:schemeClr val="tx2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GB"/>
              <a:t>|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288687" y="6236031"/>
            <a:ext cx="54044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34B5F9C-CFE5-4EC6-9BBB-664E2F56B03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2" name="Tijdelijke aanduiding voor dianummer 5" hidden="1"/>
          <p:cNvSpPr txBox="1">
            <a:spLocks/>
          </p:cNvSpPr>
          <p:nvPr/>
        </p:nvSpPr>
        <p:spPr>
          <a:xfrm>
            <a:off x="4673600" y="6555319"/>
            <a:ext cx="2844800" cy="345017"/>
          </a:xfrm>
          <a:prstGeom prst="rect">
            <a:avLst/>
          </a:prstGeom>
        </p:spPr>
        <p:txBody>
          <a:bodyPr vert="horz" lIns="121888" tIns="60944" rIns="121888" bIns="60944" rtlCol="0" anchor="ctr"/>
          <a:lstStyle>
            <a:defPPr>
              <a:defRPr lang="nl-NL"/>
            </a:defPPr>
            <a:lvl1pPr marL="0" algn="r" defTabSz="914400" rtl="0" eaLnBrk="1" latinLnBrk="0" hangingPunct="1">
              <a:defRPr sz="8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tx2"/>
                </a:solidFill>
                <a:latin typeface="+mn-lt"/>
              </a:rPr>
              <a:t>© Copyright - Port of Rotterdam</a:t>
            </a:r>
            <a:endParaRPr lang="nl-NL" sz="80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1199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6" r:id="rId20"/>
    <p:sldLayoutId id="2147483687" r:id="rId21"/>
    <p:sldLayoutId id="2147483688" r:id="rId22"/>
    <p:sldLayoutId id="2147483689" r:id="rId23"/>
    <p:sldLayoutId id="2147483690" r:id="rId24"/>
    <p:sldLayoutId id="2147483691" r:id="rId25"/>
    <p:sldLayoutId id="2147483692" r:id="rId26"/>
    <p:sldLayoutId id="2147483693" r:id="rId27"/>
    <p:sldLayoutId id="2147483694" r:id="rId28"/>
    <p:sldLayoutId id="2147483695" r:id="rId29"/>
    <p:sldLayoutId id="2147483696" r:id="rId30"/>
    <p:sldLayoutId id="2147483697" r:id="rId31"/>
    <p:sldLayoutId id="2147483698" r:id="rId32"/>
    <p:sldLayoutId id="2147483699" r:id="rId33"/>
    <p:sldLayoutId id="2147483700" r:id="rId34"/>
    <p:sldLayoutId id="2147483701" r:id="rId35"/>
    <p:sldLayoutId id="2147483702" r:id="rId36"/>
    <p:sldLayoutId id="2147483703" r:id="rId37"/>
    <p:sldLayoutId id="2147483704" r:id="rId38"/>
    <p:sldLayoutId id="2147483705" r:id="rId39"/>
    <p:sldLayoutId id="2147483706" r:id="rId40"/>
    <p:sldLayoutId id="2147483707" r:id="rId41"/>
    <p:sldLayoutId id="2147483708" r:id="rId42"/>
    <p:sldLayoutId id="2147483709" r:id="rId43"/>
    <p:sldLayoutId id="2147483710" r:id="rId44"/>
    <p:sldLayoutId id="2147483711" r:id="rId45"/>
    <p:sldLayoutId id="2147483712" r:id="rId46"/>
    <p:sldLayoutId id="2147483713" r:id="rId47"/>
    <p:sldLayoutId id="2147483714" r:id="rId48"/>
    <p:sldLayoutId id="2147483715" r:id="rId49"/>
    <p:sldLayoutId id="2147483716" r:id="rId50"/>
    <p:sldLayoutId id="2147483717" r:id="rId51"/>
    <p:sldLayoutId id="2147483718" r:id="rId52"/>
    <p:sldLayoutId id="2147483719" r:id="rId53"/>
    <p:sldLayoutId id="2147483720" r:id="rId54"/>
    <p:sldLayoutId id="2147483721" r:id="rId55"/>
    <p:sldLayoutId id="2147483722" r:id="rId56"/>
    <p:sldLayoutId id="2147483723" r:id="rId57"/>
    <p:sldLayoutId id="2147483724" r:id="rId58"/>
  </p:sldLayoutIdLst>
  <p:hf hdr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3199" kern="1200">
          <a:solidFill>
            <a:schemeClr val="tx2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0" indent="0" algn="l" defTabSz="914126" rtl="0" eaLnBrk="1" latinLnBrk="0" hangingPunct="1">
        <a:lnSpc>
          <a:spcPct val="90000"/>
        </a:lnSpc>
        <a:spcBef>
          <a:spcPts val="700"/>
        </a:spcBef>
        <a:spcAft>
          <a:spcPts val="700"/>
        </a:spcAft>
        <a:buFont typeface="Arial" panose="020B0604020202020204" pitchFamily="34" charset="0"/>
        <a:buNone/>
        <a:defRPr sz="1999" kern="1200" spc="20" baseline="0">
          <a:solidFill>
            <a:schemeClr val="tx2"/>
          </a:solidFill>
          <a:latin typeface="+mn-lt"/>
          <a:ea typeface="+mn-ea"/>
          <a:cs typeface="+mn-cs"/>
        </a:defRPr>
      </a:lvl1pPr>
      <a:lvl2pPr marL="180921" indent="-180921" algn="l" defTabSz="914126" rtl="0" eaLnBrk="1" latinLnBrk="0" hangingPunct="1">
        <a:lnSpc>
          <a:spcPct val="90000"/>
        </a:lnSpc>
        <a:spcBef>
          <a:spcPts val="700"/>
        </a:spcBef>
        <a:spcAft>
          <a:spcPts val="700"/>
        </a:spcAft>
        <a:buSzPct val="110000"/>
        <a:buFont typeface="Arial" panose="020B0604020202020204" pitchFamily="34" charset="0"/>
        <a:buChar char="•"/>
        <a:defRPr sz="1999" kern="1200" spc="20" baseline="0">
          <a:solidFill>
            <a:schemeClr val="tx2"/>
          </a:solidFill>
          <a:latin typeface="+mn-lt"/>
          <a:ea typeface="+mn-ea"/>
          <a:cs typeface="+mn-cs"/>
        </a:defRPr>
      </a:lvl2pPr>
      <a:lvl3pPr marL="355493" indent="-177747" algn="l" defTabSz="914126" rtl="0" eaLnBrk="1" latinLnBrk="0" hangingPunct="1">
        <a:lnSpc>
          <a:spcPct val="90000"/>
        </a:lnSpc>
        <a:spcBef>
          <a:spcPts val="700"/>
        </a:spcBef>
        <a:spcAft>
          <a:spcPts val="700"/>
        </a:spcAft>
        <a:buFont typeface="Arial" panose="020B0604020202020204" pitchFamily="34" charset="0"/>
        <a:buChar char="−"/>
        <a:defRPr sz="1799" kern="1200" spc="20" baseline="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126" rtl="0" eaLnBrk="1" latinLnBrk="0" hangingPunct="1">
        <a:lnSpc>
          <a:spcPct val="90000"/>
        </a:lnSpc>
        <a:spcBef>
          <a:spcPts val="700"/>
        </a:spcBef>
        <a:spcAft>
          <a:spcPts val="700"/>
        </a:spcAft>
        <a:buFont typeface="Arial" panose="020B0604020202020204" pitchFamily="34" charset="0"/>
        <a:buNone/>
        <a:defRPr sz="2399" b="1" kern="1200" spc="20" baseline="0">
          <a:solidFill>
            <a:schemeClr val="tx2"/>
          </a:solidFill>
          <a:latin typeface="+mn-lt"/>
          <a:ea typeface="+mn-ea"/>
          <a:cs typeface="+mn-cs"/>
        </a:defRPr>
      </a:lvl4pPr>
      <a:lvl5pPr marL="0" indent="0" algn="l" defTabSz="914126" rtl="0" eaLnBrk="1" latinLnBrk="0" hangingPunct="1">
        <a:lnSpc>
          <a:spcPct val="90000"/>
        </a:lnSpc>
        <a:spcBef>
          <a:spcPts val="700"/>
        </a:spcBef>
        <a:spcAft>
          <a:spcPts val="700"/>
        </a:spcAft>
        <a:buFont typeface="Arial" panose="020B0604020202020204" pitchFamily="34" charset="0"/>
        <a:buNone/>
        <a:defRPr sz="3199" kern="1200" spc="20" baseline="0">
          <a:solidFill>
            <a:schemeClr val="tx2"/>
          </a:solidFill>
          <a:latin typeface="Arial Black" panose="020B0A04020102020204" pitchFamily="34" charset="0"/>
          <a:ea typeface="+mn-ea"/>
          <a:cs typeface="+mn-cs"/>
        </a:defRPr>
      </a:lvl5pPr>
      <a:lvl6pPr marL="342797" indent="-342797" algn="l" defTabSz="914126" rtl="0" eaLnBrk="1" latinLnBrk="0" hangingPunct="1">
        <a:lnSpc>
          <a:spcPct val="90000"/>
        </a:lnSpc>
        <a:spcBef>
          <a:spcPts val="700"/>
        </a:spcBef>
        <a:spcAft>
          <a:spcPts val="700"/>
        </a:spcAft>
        <a:buFont typeface="+mj-lt"/>
        <a:buAutoNum type="arabicPeriod"/>
        <a:defRPr sz="1999" kern="1200" spc="20" baseline="0">
          <a:solidFill>
            <a:schemeClr val="tx2"/>
          </a:solidFill>
          <a:latin typeface="+mn-lt"/>
          <a:ea typeface="+mn-ea"/>
          <a:cs typeface="+mn-cs"/>
        </a:defRPr>
      </a:lvl6pPr>
      <a:lvl7pPr marL="531653" indent="-176160" algn="l" defTabSz="914126" rtl="0" eaLnBrk="1" latinLnBrk="0" hangingPunct="1">
        <a:lnSpc>
          <a:spcPct val="90000"/>
        </a:lnSpc>
        <a:spcBef>
          <a:spcPts val="700"/>
        </a:spcBef>
        <a:spcAft>
          <a:spcPts val="700"/>
        </a:spcAft>
        <a:buSzPct val="110000"/>
        <a:buFont typeface="Arial" panose="020B0604020202020204" pitchFamily="34" charset="0"/>
        <a:buChar char="•"/>
        <a:defRPr sz="1999" kern="1200" spc="20" baseline="0">
          <a:solidFill>
            <a:schemeClr val="tx2"/>
          </a:solidFill>
          <a:latin typeface="+mn-lt"/>
          <a:ea typeface="+mn-ea"/>
          <a:cs typeface="+mn-cs"/>
        </a:defRPr>
      </a:lvl7pPr>
      <a:lvl8pPr marL="723683" indent="-192030" algn="l" defTabSz="914126" rtl="0" eaLnBrk="1" latinLnBrk="0" hangingPunct="1">
        <a:lnSpc>
          <a:spcPct val="90000"/>
        </a:lnSpc>
        <a:spcBef>
          <a:spcPts val="700"/>
        </a:spcBef>
        <a:spcAft>
          <a:spcPts val="700"/>
        </a:spcAft>
        <a:buFont typeface="Arial" panose="020B0604020202020204" pitchFamily="34" charset="0"/>
        <a:buChar char="−"/>
        <a:defRPr sz="1799" kern="1200" spc="20" baseline="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126" rtl="0" eaLnBrk="1" latinLnBrk="0" hangingPunct="1">
        <a:lnSpc>
          <a:spcPct val="90000"/>
        </a:lnSpc>
        <a:spcBef>
          <a:spcPts val="700"/>
        </a:spcBef>
        <a:spcAft>
          <a:spcPts val="700"/>
        </a:spcAft>
        <a:buFont typeface="Arial" panose="020B0604020202020204" pitchFamily="34" charset="0"/>
        <a:buNone/>
        <a:defRPr sz="1600" i="1" kern="1200" spc="2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Export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3642584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160115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84279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251174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10814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50951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5058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264069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195394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371010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27271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461178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2261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154313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6281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389513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97657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74648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4" y="0"/>
            <a:ext cx="970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008005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">
  <a:themeElements>
    <a:clrScheme name="Port of Rotterdam">
      <a:dk1>
        <a:sysClr val="windowText" lastClr="000000"/>
      </a:dk1>
      <a:lt1>
        <a:sysClr val="window" lastClr="FFFFFF"/>
      </a:lt1>
      <a:dk2>
        <a:srgbClr val="001F4B"/>
      </a:dk2>
      <a:lt2>
        <a:srgbClr val="FFD800"/>
      </a:lt2>
      <a:accent1>
        <a:srgbClr val="009CD6"/>
      </a:accent1>
      <a:accent2>
        <a:srgbClr val="C4BFB9"/>
      </a:accent2>
      <a:accent3>
        <a:srgbClr val="CDCD00"/>
      </a:accent3>
      <a:accent4>
        <a:srgbClr val="D9EBF8"/>
      </a:accent4>
      <a:accent5>
        <a:srgbClr val="F39900"/>
      </a:accent5>
      <a:accent6>
        <a:srgbClr val="003076"/>
      </a:accent6>
      <a:hlink>
        <a:srgbClr val="FF2180"/>
      </a:hlink>
      <a:folHlink>
        <a:srgbClr val="FF0505"/>
      </a:folHlink>
    </a:clrScheme>
    <a:fontScheme name="Port of Rotterdam">
      <a:majorFont>
        <a:latin typeface="Futura-Bold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7612</TotalTime>
  <Words>1</Words>
  <Application>Microsoft Office PowerPoint</Application>
  <PresentationFormat>Breedbeeld</PresentationFormat>
  <Paragraphs>1</Paragraphs>
  <Slides>19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19</vt:i4>
      </vt:variant>
    </vt:vector>
  </HeadingPairs>
  <TitlesOfParts>
    <vt:vector size="29" baseType="lpstr">
      <vt:lpstr>Arial</vt:lpstr>
      <vt:lpstr>Arial Black</vt:lpstr>
      <vt:lpstr>Arial Narrow</vt:lpstr>
      <vt:lpstr>Calibri</vt:lpstr>
      <vt:lpstr>Futura-Bold</vt:lpstr>
      <vt:lpstr>Helvetica</vt:lpstr>
      <vt:lpstr>Segoe UI Light</vt:lpstr>
      <vt:lpstr>Wingdings</vt:lpstr>
      <vt:lpstr>Kantoorthema</vt:lpstr>
      <vt:lpstr>Blank</vt:lpstr>
      <vt:lpstr>Export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Marten van der Velde</dc:creator>
  <cp:lastModifiedBy>Jacoline Visser</cp:lastModifiedBy>
  <cp:revision>473</cp:revision>
  <dcterms:created xsi:type="dcterms:W3CDTF">2018-03-05T20:24:06Z</dcterms:created>
  <dcterms:modified xsi:type="dcterms:W3CDTF">2019-04-04T11:56:18Z</dcterms:modified>
</cp:coreProperties>
</file>